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sldIdLst>
    <p:sldId id="256" r:id="rId2"/>
    <p:sldId id="294" r:id="rId3"/>
    <p:sldId id="295" r:id="rId4"/>
    <p:sldId id="257" r:id="rId5"/>
    <p:sldId id="263" r:id="rId6"/>
    <p:sldId id="262" r:id="rId7"/>
    <p:sldId id="264" r:id="rId8"/>
    <p:sldId id="324" r:id="rId9"/>
    <p:sldId id="325" r:id="rId10"/>
    <p:sldId id="258" r:id="rId11"/>
    <p:sldId id="265" r:id="rId12"/>
    <p:sldId id="266" r:id="rId13"/>
    <p:sldId id="267" r:id="rId14"/>
    <p:sldId id="268" r:id="rId15"/>
    <p:sldId id="306" r:id="rId16"/>
    <p:sldId id="307" r:id="rId17"/>
    <p:sldId id="269" r:id="rId18"/>
    <p:sldId id="278" r:id="rId19"/>
    <p:sldId id="270" r:id="rId20"/>
    <p:sldId id="271" r:id="rId21"/>
    <p:sldId id="272" r:id="rId22"/>
    <p:sldId id="273" r:id="rId23"/>
    <p:sldId id="274" r:id="rId24"/>
    <p:sldId id="275" r:id="rId25"/>
    <p:sldId id="276" r:id="rId26"/>
    <p:sldId id="277" r:id="rId27"/>
    <p:sldId id="279" r:id="rId28"/>
    <p:sldId id="280" r:id="rId29"/>
    <p:sldId id="281" r:id="rId30"/>
    <p:sldId id="282" r:id="rId31"/>
    <p:sldId id="283" r:id="rId32"/>
    <p:sldId id="284" r:id="rId33"/>
    <p:sldId id="285" r:id="rId34"/>
    <p:sldId id="286" r:id="rId35"/>
    <p:sldId id="287" r:id="rId36"/>
    <p:sldId id="308" r:id="rId37"/>
    <p:sldId id="309" r:id="rId38"/>
    <p:sldId id="259" r:id="rId39"/>
    <p:sldId id="288" r:id="rId40"/>
    <p:sldId id="289" r:id="rId41"/>
    <p:sldId id="290" r:id="rId42"/>
    <p:sldId id="328" r:id="rId43"/>
    <p:sldId id="329" r:id="rId44"/>
    <p:sldId id="291" r:id="rId45"/>
    <p:sldId id="299" r:id="rId46"/>
    <p:sldId id="292" r:id="rId47"/>
    <p:sldId id="293" r:id="rId48"/>
    <p:sldId id="296" r:id="rId49"/>
    <p:sldId id="297" r:id="rId50"/>
    <p:sldId id="298" r:id="rId51"/>
    <p:sldId id="300" r:id="rId52"/>
    <p:sldId id="310" r:id="rId53"/>
    <p:sldId id="327" r:id="rId54"/>
    <p:sldId id="311" r:id="rId55"/>
    <p:sldId id="312" r:id="rId56"/>
    <p:sldId id="313" r:id="rId57"/>
    <p:sldId id="314" r:id="rId58"/>
    <p:sldId id="301" r:id="rId59"/>
    <p:sldId id="302" r:id="rId60"/>
    <p:sldId id="303" r:id="rId61"/>
    <p:sldId id="315" r:id="rId62"/>
    <p:sldId id="316" r:id="rId63"/>
    <p:sldId id="317" r:id="rId64"/>
    <p:sldId id="318" r:id="rId65"/>
    <p:sldId id="319" r:id="rId66"/>
    <p:sldId id="261" r:id="rId67"/>
    <p:sldId id="320" r:id="rId68"/>
    <p:sldId id="321" r:id="rId69"/>
    <p:sldId id="322" r:id="rId70"/>
    <p:sldId id="323" r:id="rId71"/>
    <p:sldId id="304" r:id="rId72"/>
    <p:sldId id="305" r:id="rId7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69" autoAdjust="0"/>
  </p:normalViewPr>
  <p:slideViewPr>
    <p:cSldViewPr snapToGrid="0">
      <p:cViewPr varScale="1">
        <p:scale>
          <a:sx n="66" d="100"/>
          <a:sy n="66" d="100"/>
        </p:scale>
        <p:origin x="8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1.xml.rels><?xml version="1.0" encoding="UTF-8" standalone="yes"?>
<Relationships xmlns="http://schemas.openxmlformats.org/package/2006/relationships"><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0F63CC-11FB-4ABD-9A8A-8BCF84B7B355}" type="doc">
      <dgm:prSet loTypeId="urn:microsoft.com/office/officeart/2005/8/layout/process1" loCatId="process" qsTypeId="urn:microsoft.com/office/officeart/2005/8/quickstyle/simple1" qsCatId="simple" csTypeId="urn:microsoft.com/office/officeart/2005/8/colors/accent1_2" csCatId="accent1" phldr="1"/>
      <dgm:spPr/>
    </dgm:pt>
    <dgm:pt modelId="{A1B15EE1-19AA-486A-B680-2BD4FC4C1C0A}">
      <dgm:prSet phldrT="[文本]"/>
      <dgm:spPr/>
      <dgm:t>
        <a:bodyPr/>
        <a:lstStyle/>
        <a:p>
          <a:r>
            <a:rPr lang="en-US" altLang="zh-CN" dirty="0" err="1" smtClean="0"/>
            <a:t>Lucene</a:t>
          </a:r>
          <a:endParaRPr lang="zh-CN" altLang="en-US" dirty="0"/>
        </a:p>
      </dgm:t>
    </dgm:pt>
    <dgm:pt modelId="{632E0C61-15B2-4FA0-A71A-6D85716BA96D}" type="parTrans" cxnId="{A97A5602-9149-4BFC-9C41-A9CBE92DBA88}">
      <dgm:prSet/>
      <dgm:spPr/>
      <dgm:t>
        <a:bodyPr/>
        <a:lstStyle/>
        <a:p>
          <a:endParaRPr lang="zh-CN" altLang="en-US"/>
        </a:p>
      </dgm:t>
    </dgm:pt>
    <dgm:pt modelId="{BADFF33C-46CB-4B4E-8E05-05342D8C266B}" type="sibTrans" cxnId="{A97A5602-9149-4BFC-9C41-A9CBE92DBA88}">
      <dgm:prSet/>
      <dgm:spPr/>
      <dgm:t>
        <a:bodyPr/>
        <a:lstStyle/>
        <a:p>
          <a:endParaRPr lang="zh-CN" altLang="en-US"/>
        </a:p>
      </dgm:t>
    </dgm:pt>
    <dgm:pt modelId="{5826E9A6-9DBB-4E3D-A7B9-3E1F765C8A15}">
      <dgm:prSet phldrT="[文本]"/>
      <dgm:spPr/>
      <dgm:t>
        <a:bodyPr/>
        <a:lstStyle/>
        <a:p>
          <a:r>
            <a:rPr lang="en-US" altLang="zh-CN" dirty="0" err="1" smtClean="0"/>
            <a:t>Nutch</a:t>
          </a:r>
          <a:endParaRPr lang="zh-CN" altLang="en-US" dirty="0"/>
        </a:p>
      </dgm:t>
    </dgm:pt>
    <dgm:pt modelId="{8E698F85-C1FE-4240-8941-05E3443363BE}" type="parTrans" cxnId="{7AB847D7-BF96-450A-AAFA-C1293D4E1762}">
      <dgm:prSet/>
      <dgm:spPr/>
      <dgm:t>
        <a:bodyPr/>
        <a:lstStyle/>
        <a:p>
          <a:endParaRPr lang="zh-CN" altLang="en-US"/>
        </a:p>
      </dgm:t>
    </dgm:pt>
    <dgm:pt modelId="{1BFB5BED-81EC-4627-BB47-8170013EF6DD}" type="sibTrans" cxnId="{7AB847D7-BF96-450A-AAFA-C1293D4E1762}">
      <dgm:prSet/>
      <dgm:spPr/>
      <dgm:t>
        <a:bodyPr/>
        <a:lstStyle/>
        <a:p>
          <a:endParaRPr lang="zh-CN" altLang="en-US"/>
        </a:p>
      </dgm:t>
    </dgm:pt>
    <dgm:pt modelId="{A37AC3E2-39D0-46C3-AD97-D3050A54D451}">
      <dgm:prSet phldrT="[文本]"/>
      <dgm:spPr/>
      <dgm:t>
        <a:bodyPr/>
        <a:lstStyle/>
        <a:p>
          <a:r>
            <a:rPr lang="en-US" altLang="zh-CN" dirty="0" smtClean="0"/>
            <a:t>Hadoop</a:t>
          </a:r>
          <a:endParaRPr lang="zh-CN" altLang="en-US" dirty="0"/>
        </a:p>
      </dgm:t>
    </dgm:pt>
    <dgm:pt modelId="{1A8BF182-CA56-4664-87A3-C2A389FAEEC9}" type="parTrans" cxnId="{6ED97D6E-6A90-4056-B46F-1AD0CB955939}">
      <dgm:prSet/>
      <dgm:spPr/>
      <dgm:t>
        <a:bodyPr/>
        <a:lstStyle/>
        <a:p>
          <a:endParaRPr lang="zh-CN" altLang="en-US"/>
        </a:p>
      </dgm:t>
    </dgm:pt>
    <dgm:pt modelId="{5894F984-E77F-4906-89D3-280F6A31D258}" type="sibTrans" cxnId="{6ED97D6E-6A90-4056-B46F-1AD0CB955939}">
      <dgm:prSet/>
      <dgm:spPr/>
      <dgm:t>
        <a:bodyPr/>
        <a:lstStyle/>
        <a:p>
          <a:endParaRPr lang="zh-CN" altLang="en-US"/>
        </a:p>
      </dgm:t>
    </dgm:pt>
    <dgm:pt modelId="{02E9FBAA-8837-438F-A18F-DE5843A43502}" type="pres">
      <dgm:prSet presAssocID="{980F63CC-11FB-4ABD-9A8A-8BCF84B7B355}" presName="Name0" presStyleCnt="0">
        <dgm:presLayoutVars>
          <dgm:dir/>
          <dgm:resizeHandles val="exact"/>
        </dgm:presLayoutVars>
      </dgm:prSet>
      <dgm:spPr/>
    </dgm:pt>
    <dgm:pt modelId="{48E7A1BC-D28E-4A68-B4D8-3D1F4098DFCA}" type="pres">
      <dgm:prSet presAssocID="{A1B15EE1-19AA-486A-B680-2BD4FC4C1C0A}" presName="node" presStyleLbl="node1" presStyleIdx="0" presStyleCnt="3">
        <dgm:presLayoutVars>
          <dgm:bulletEnabled val="1"/>
        </dgm:presLayoutVars>
      </dgm:prSet>
      <dgm:spPr/>
      <dgm:t>
        <a:bodyPr/>
        <a:lstStyle/>
        <a:p>
          <a:endParaRPr lang="zh-CN" altLang="en-US"/>
        </a:p>
      </dgm:t>
    </dgm:pt>
    <dgm:pt modelId="{BC7D4868-19B6-44EA-B0B0-8D3F610202F8}" type="pres">
      <dgm:prSet presAssocID="{BADFF33C-46CB-4B4E-8E05-05342D8C266B}" presName="sibTrans" presStyleLbl="sibTrans2D1" presStyleIdx="0" presStyleCnt="2"/>
      <dgm:spPr/>
      <dgm:t>
        <a:bodyPr/>
        <a:lstStyle/>
        <a:p>
          <a:endParaRPr lang="zh-CN" altLang="en-US"/>
        </a:p>
      </dgm:t>
    </dgm:pt>
    <dgm:pt modelId="{5C97CE06-F2BA-4534-9851-3E83549A076D}" type="pres">
      <dgm:prSet presAssocID="{BADFF33C-46CB-4B4E-8E05-05342D8C266B}" presName="connectorText" presStyleLbl="sibTrans2D1" presStyleIdx="0" presStyleCnt="2"/>
      <dgm:spPr/>
      <dgm:t>
        <a:bodyPr/>
        <a:lstStyle/>
        <a:p>
          <a:endParaRPr lang="zh-CN" altLang="en-US"/>
        </a:p>
      </dgm:t>
    </dgm:pt>
    <dgm:pt modelId="{038CA984-F6CC-4949-B27C-AFC7356554E8}" type="pres">
      <dgm:prSet presAssocID="{5826E9A6-9DBB-4E3D-A7B9-3E1F765C8A15}" presName="node" presStyleLbl="node1" presStyleIdx="1" presStyleCnt="3">
        <dgm:presLayoutVars>
          <dgm:bulletEnabled val="1"/>
        </dgm:presLayoutVars>
      </dgm:prSet>
      <dgm:spPr/>
      <dgm:t>
        <a:bodyPr/>
        <a:lstStyle/>
        <a:p>
          <a:endParaRPr lang="zh-CN" altLang="en-US"/>
        </a:p>
      </dgm:t>
    </dgm:pt>
    <dgm:pt modelId="{C09FFD95-FC89-4299-92A2-61F49A5A08FF}" type="pres">
      <dgm:prSet presAssocID="{1BFB5BED-81EC-4627-BB47-8170013EF6DD}" presName="sibTrans" presStyleLbl="sibTrans2D1" presStyleIdx="1" presStyleCnt="2"/>
      <dgm:spPr/>
      <dgm:t>
        <a:bodyPr/>
        <a:lstStyle/>
        <a:p>
          <a:endParaRPr lang="zh-CN" altLang="en-US"/>
        </a:p>
      </dgm:t>
    </dgm:pt>
    <dgm:pt modelId="{BBF97EA9-AC87-4859-9547-60059210FF6D}" type="pres">
      <dgm:prSet presAssocID="{1BFB5BED-81EC-4627-BB47-8170013EF6DD}" presName="connectorText" presStyleLbl="sibTrans2D1" presStyleIdx="1" presStyleCnt="2"/>
      <dgm:spPr/>
      <dgm:t>
        <a:bodyPr/>
        <a:lstStyle/>
        <a:p>
          <a:endParaRPr lang="zh-CN" altLang="en-US"/>
        </a:p>
      </dgm:t>
    </dgm:pt>
    <dgm:pt modelId="{F0DE5C41-0E3C-4806-A2F4-1717299DB8C9}" type="pres">
      <dgm:prSet presAssocID="{A37AC3E2-39D0-46C3-AD97-D3050A54D451}" presName="node" presStyleLbl="node1" presStyleIdx="2" presStyleCnt="3">
        <dgm:presLayoutVars>
          <dgm:bulletEnabled val="1"/>
        </dgm:presLayoutVars>
      </dgm:prSet>
      <dgm:spPr/>
      <dgm:t>
        <a:bodyPr/>
        <a:lstStyle/>
        <a:p>
          <a:endParaRPr lang="zh-CN" altLang="en-US"/>
        </a:p>
      </dgm:t>
    </dgm:pt>
  </dgm:ptLst>
  <dgm:cxnLst>
    <dgm:cxn modelId="{7AB847D7-BF96-450A-AAFA-C1293D4E1762}" srcId="{980F63CC-11FB-4ABD-9A8A-8BCF84B7B355}" destId="{5826E9A6-9DBB-4E3D-A7B9-3E1F765C8A15}" srcOrd="1" destOrd="0" parTransId="{8E698F85-C1FE-4240-8941-05E3443363BE}" sibTransId="{1BFB5BED-81EC-4627-BB47-8170013EF6DD}"/>
    <dgm:cxn modelId="{43E04AE6-8195-404F-97CD-D5A4C7F9BDC4}" type="presOf" srcId="{BADFF33C-46CB-4B4E-8E05-05342D8C266B}" destId="{BC7D4868-19B6-44EA-B0B0-8D3F610202F8}" srcOrd="0" destOrd="0" presId="urn:microsoft.com/office/officeart/2005/8/layout/process1"/>
    <dgm:cxn modelId="{6ED97D6E-6A90-4056-B46F-1AD0CB955939}" srcId="{980F63CC-11FB-4ABD-9A8A-8BCF84B7B355}" destId="{A37AC3E2-39D0-46C3-AD97-D3050A54D451}" srcOrd="2" destOrd="0" parTransId="{1A8BF182-CA56-4664-87A3-C2A389FAEEC9}" sibTransId="{5894F984-E77F-4906-89D3-280F6A31D258}"/>
    <dgm:cxn modelId="{A9E9B97F-39D5-408C-A785-59BF198EE0E0}" type="presOf" srcId="{980F63CC-11FB-4ABD-9A8A-8BCF84B7B355}" destId="{02E9FBAA-8837-438F-A18F-DE5843A43502}" srcOrd="0" destOrd="0" presId="urn:microsoft.com/office/officeart/2005/8/layout/process1"/>
    <dgm:cxn modelId="{FF1269B8-2D1F-4D2E-B80F-B4316476F04D}" type="presOf" srcId="{A1B15EE1-19AA-486A-B680-2BD4FC4C1C0A}" destId="{48E7A1BC-D28E-4A68-B4D8-3D1F4098DFCA}" srcOrd="0" destOrd="0" presId="urn:microsoft.com/office/officeart/2005/8/layout/process1"/>
    <dgm:cxn modelId="{1EBD3E99-EDB1-422F-971C-00BE9CC082E9}" type="presOf" srcId="{1BFB5BED-81EC-4627-BB47-8170013EF6DD}" destId="{BBF97EA9-AC87-4859-9547-60059210FF6D}" srcOrd="1" destOrd="0" presId="urn:microsoft.com/office/officeart/2005/8/layout/process1"/>
    <dgm:cxn modelId="{FFA7D9A0-9B85-477D-834F-CCCA562D2129}" type="presOf" srcId="{A37AC3E2-39D0-46C3-AD97-D3050A54D451}" destId="{F0DE5C41-0E3C-4806-A2F4-1717299DB8C9}" srcOrd="0" destOrd="0" presId="urn:microsoft.com/office/officeart/2005/8/layout/process1"/>
    <dgm:cxn modelId="{FABC269A-1000-413A-B476-01128ED1B4B4}" type="presOf" srcId="{5826E9A6-9DBB-4E3D-A7B9-3E1F765C8A15}" destId="{038CA984-F6CC-4949-B27C-AFC7356554E8}" srcOrd="0" destOrd="0" presId="urn:microsoft.com/office/officeart/2005/8/layout/process1"/>
    <dgm:cxn modelId="{F57193A2-D63F-4AB5-A358-B15E3BB90BC4}" type="presOf" srcId="{BADFF33C-46CB-4B4E-8E05-05342D8C266B}" destId="{5C97CE06-F2BA-4534-9851-3E83549A076D}" srcOrd="1" destOrd="0" presId="urn:microsoft.com/office/officeart/2005/8/layout/process1"/>
    <dgm:cxn modelId="{BC59ED9A-ABA2-41CE-A864-89BF18C1B778}" type="presOf" srcId="{1BFB5BED-81EC-4627-BB47-8170013EF6DD}" destId="{C09FFD95-FC89-4299-92A2-61F49A5A08FF}" srcOrd="0" destOrd="0" presId="urn:microsoft.com/office/officeart/2005/8/layout/process1"/>
    <dgm:cxn modelId="{A97A5602-9149-4BFC-9C41-A9CBE92DBA88}" srcId="{980F63CC-11FB-4ABD-9A8A-8BCF84B7B355}" destId="{A1B15EE1-19AA-486A-B680-2BD4FC4C1C0A}" srcOrd="0" destOrd="0" parTransId="{632E0C61-15B2-4FA0-A71A-6D85716BA96D}" sibTransId="{BADFF33C-46CB-4B4E-8E05-05342D8C266B}"/>
    <dgm:cxn modelId="{25EC6BCB-E68A-41AF-95E4-4F95753E3566}" type="presParOf" srcId="{02E9FBAA-8837-438F-A18F-DE5843A43502}" destId="{48E7A1BC-D28E-4A68-B4D8-3D1F4098DFCA}" srcOrd="0" destOrd="0" presId="urn:microsoft.com/office/officeart/2005/8/layout/process1"/>
    <dgm:cxn modelId="{48568CE9-829E-44F1-BCB5-94EE6024A32B}" type="presParOf" srcId="{02E9FBAA-8837-438F-A18F-DE5843A43502}" destId="{BC7D4868-19B6-44EA-B0B0-8D3F610202F8}" srcOrd="1" destOrd="0" presId="urn:microsoft.com/office/officeart/2005/8/layout/process1"/>
    <dgm:cxn modelId="{4EA1D16F-CCE7-4122-916E-B43F701CDD94}" type="presParOf" srcId="{BC7D4868-19B6-44EA-B0B0-8D3F610202F8}" destId="{5C97CE06-F2BA-4534-9851-3E83549A076D}" srcOrd="0" destOrd="0" presId="urn:microsoft.com/office/officeart/2005/8/layout/process1"/>
    <dgm:cxn modelId="{7534C964-3F3E-40AA-AC06-9E808D8BE82B}" type="presParOf" srcId="{02E9FBAA-8837-438F-A18F-DE5843A43502}" destId="{038CA984-F6CC-4949-B27C-AFC7356554E8}" srcOrd="2" destOrd="0" presId="urn:microsoft.com/office/officeart/2005/8/layout/process1"/>
    <dgm:cxn modelId="{46E6FABC-0061-4930-BF43-7AD9B72002D8}" type="presParOf" srcId="{02E9FBAA-8837-438F-A18F-DE5843A43502}" destId="{C09FFD95-FC89-4299-92A2-61F49A5A08FF}" srcOrd="3" destOrd="0" presId="urn:microsoft.com/office/officeart/2005/8/layout/process1"/>
    <dgm:cxn modelId="{7CDD20B4-FB5F-44D4-B976-B5A64DC3103E}" type="presParOf" srcId="{C09FFD95-FC89-4299-92A2-61F49A5A08FF}" destId="{BBF97EA9-AC87-4859-9547-60059210FF6D}" srcOrd="0" destOrd="0" presId="urn:microsoft.com/office/officeart/2005/8/layout/process1"/>
    <dgm:cxn modelId="{E8F8F6E3-2EA0-4E19-96AC-656A449ECA1F}" type="presParOf" srcId="{02E9FBAA-8837-438F-A18F-DE5843A43502}" destId="{F0DE5C41-0E3C-4806-A2F4-1717299DB8C9}" srcOrd="4" destOrd="0" presId="urn:microsoft.com/office/officeart/2005/8/layout/process1"/>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1E278A-B5CB-4672-8EED-708DDDD5850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zh-CN" altLang="en-US"/>
        </a:p>
      </dgm:t>
    </dgm:pt>
    <dgm:pt modelId="{B9593669-CECB-47E3-9E39-53BD42F82BDB}">
      <dgm:prSet phldrT="[文本]"/>
      <dgm:spPr/>
      <dgm:t>
        <a:bodyPr/>
        <a:lstStyle/>
        <a:p>
          <a:r>
            <a:rPr lang="en-US" altLang="zh-CN" dirty="0" smtClean="0"/>
            <a:t>Pig</a:t>
          </a:r>
          <a:endParaRPr lang="zh-CN" altLang="en-US" dirty="0"/>
        </a:p>
      </dgm:t>
    </dgm:pt>
    <dgm:pt modelId="{8B902F05-8B90-474F-928E-8DACE5F9D654}" type="parTrans" cxnId="{0942B5F0-646D-45A7-9FD9-A46A39691042}">
      <dgm:prSet/>
      <dgm:spPr/>
      <dgm:t>
        <a:bodyPr/>
        <a:lstStyle/>
        <a:p>
          <a:endParaRPr lang="zh-CN" altLang="en-US"/>
        </a:p>
      </dgm:t>
    </dgm:pt>
    <dgm:pt modelId="{C5C16D2F-B58E-408F-9B88-43AAF7066F47}" type="sibTrans" cxnId="{0942B5F0-646D-45A7-9FD9-A46A39691042}">
      <dgm:prSet/>
      <dgm:spPr/>
      <dgm:t>
        <a:bodyPr/>
        <a:lstStyle/>
        <a:p>
          <a:endParaRPr lang="zh-CN" altLang="en-US"/>
        </a:p>
      </dgm:t>
    </dgm:pt>
    <dgm:pt modelId="{AC9F47C7-161D-4C19-9C47-D8EBE0FDC97C}">
      <dgm:prSet phldrT="[文本]"/>
      <dgm:spPr/>
      <dgm:t>
        <a:bodyPr/>
        <a:lstStyle/>
        <a:p>
          <a:r>
            <a:rPr lang="en-US" altLang="zh-CN" dirty="0" smtClean="0"/>
            <a:t>Hive</a:t>
          </a:r>
          <a:endParaRPr lang="zh-CN" altLang="en-US" dirty="0"/>
        </a:p>
      </dgm:t>
    </dgm:pt>
    <dgm:pt modelId="{4086EDAE-69E7-4E4F-BF56-F73A5B7BA367}" type="parTrans" cxnId="{B4C85CAE-FF40-4E83-ACFD-27FF35F8A432}">
      <dgm:prSet/>
      <dgm:spPr/>
      <dgm:t>
        <a:bodyPr/>
        <a:lstStyle/>
        <a:p>
          <a:endParaRPr lang="zh-CN" altLang="en-US"/>
        </a:p>
      </dgm:t>
    </dgm:pt>
    <dgm:pt modelId="{A717C4E5-4F43-482B-99F9-1DD232DC78CA}" type="sibTrans" cxnId="{B4C85CAE-FF40-4E83-ACFD-27FF35F8A432}">
      <dgm:prSet/>
      <dgm:spPr/>
      <dgm:t>
        <a:bodyPr/>
        <a:lstStyle/>
        <a:p>
          <a:endParaRPr lang="zh-CN" altLang="en-US"/>
        </a:p>
      </dgm:t>
    </dgm:pt>
    <dgm:pt modelId="{273DDF0D-606B-4229-9E65-7D46A5BA788C}">
      <dgm:prSet phldrT="[文本]"/>
      <dgm:spPr/>
      <dgm:t>
        <a:bodyPr/>
        <a:lstStyle/>
        <a:p>
          <a:r>
            <a:rPr lang="en-US" altLang="zh-CN" dirty="0" smtClean="0"/>
            <a:t>NoSQL</a:t>
          </a:r>
          <a:r>
            <a:rPr lang="zh-CN" altLang="en-US" dirty="0" smtClean="0"/>
            <a:t>数据库</a:t>
          </a:r>
          <a:r>
            <a:rPr lang="en-US" altLang="zh-CN" dirty="0" smtClean="0"/>
            <a:t/>
          </a:r>
          <a:br>
            <a:rPr lang="en-US" altLang="zh-CN" dirty="0" smtClean="0"/>
          </a:br>
          <a:r>
            <a:rPr lang="en-US" altLang="zh-CN" dirty="0" err="1" smtClean="0"/>
            <a:t>HBase</a:t>
          </a:r>
          <a:endParaRPr lang="zh-CN" altLang="en-US" dirty="0"/>
        </a:p>
      </dgm:t>
    </dgm:pt>
    <dgm:pt modelId="{4B08BA3C-CD77-4A1F-9084-A689F19398E7}" type="parTrans" cxnId="{AAD7E3B8-65CA-463E-81B3-4C4AFDEBB7E0}">
      <dgm:prSet/>
      <dgm:spPr/>
      <dgm:t>
        <a:bodyPr/>
        <a:lstStyle/>
        <a:p>
          <a:endParaRPr lang="zh-CN" altLang="en-US"/>
        </a:p>
      </dgm:t>
    </dgm:pt>
    <dgm:pt modelId="{8562A634-8EBC-4395-964E-F64DFCAABE51}" type="sibTrans" cxnId="{AAD7E3B8-65CA-463E-81B3-4C4AFDEBB7E0}">
      <dgm:prSet/>
      <dgm:spPr/>
      <dgm:t>
        <a:bodyPr/>
        <a:lstStyle/>
        <a:p>
          <a:endParaRPr lang="zh-CN" altLang="en-US"/>
        </a:p>
      </dgm:t>
    </dgm:pt>
    <dgm:pt modelId="{2B52FBE7-EFD2-43B3-95ED-4144D1C21864}">
      <dgm:prSet phldrT="[文本]"/>
      <dgm:spPr/>
      <dgm:t>
        <a:bodyPr/>
        <a:lstStyle/>
        <a:p>
          <a:r>
            <a:rPr lang="zh-CN" altLang="en-US" dirty="0" smtClean="0"/>
            <a:t>编程模型</a:t>
          </a:r>
          <a:r>
            <a:rPr lang="en-US" altLang="zh-CN" dirty="0" smtClean="0"/>
            <a:t/>
          </a:r>
          <a:br>
            <a:rPr lang="en-US" altLang="zh-CN" dirty="0" smtClean="0"/>
          </a:br>
          <a:r>
            <a:rPr lang="en-US" altLang="zh-CN" dirty="0" err="1" smtClean="0"/>
            <a:t>MapReduce</a:t>
          </a:r>
          <a:endParaRPr lang="zh-CN" altLang="en-US" dirty="0"/>
        </a:p>
      </dgm:t>
    </dgm:pt>
    <dgm:pt modelId="{9BDF6633-09DF-436B-97A7-DF3A20494B4F}" type="parTrans" cxnId="{90526CDB-8DB7-4A7E-8749-BF2FEF333637}">
      <dgm:prSet/>
      <dgm:spPr/>
      <dgm:t>
        <a:bodyPr/>
        <a:lstStyle/>
        <a:p>
          <a:endParaRPr lang="zh-CN" altLang="en-US"/>
        </a:p>
      </dgm:t>
    </dgm:pt>
    <dgm:pt modelId="{974EF151-582B-4E7C-BCAC-5C26BBBBF59A}" type="sibTrans" cxnId="{90526CDB-8DB7-4A7E-8749-BF2FEF333637}">
      <dgm:prSet/>
      <dgm:spPr/>
      <dgm:t>
        <a:bodyPr/>
        <a:lstStyle/>
        <a:p>
          <a:endParaRPr lang="zh-CN" altLang="en-US"/>
        </a:p>
      </dgm:t>
    </dgm:pt>
    <dgm:pt modelId="{39A9A704-11C7-4F39-815C-D25D090E1A84}">
      <dgm:prSet phldrT="[文本]"/>
      <dgm:spPr/>
      <dgm:t>
        <a:bodyPr/>
        <a:lstStyle/>
        <a:p>
          <a:r>
            <a:rPr lang="zh-CN" altLang="en-US" dirty="0" smtClean="0"/>
            <a:t>分布式的、可靠的存储</a:t>
          </a:r>
          <a:r>
            <a:rPr lang="en-US" altLang="zh-CN" dirty="0" smtClean="0"/>
            <a:t/>
          </a:r>
          <a:br>
            <a:rPr lang="en-US" altLang="zh-CN" dirty="0" smtClean="0"/>
          </a:br>
          <a:r>
            <a:rPr lang="en-US" altLang="zh-CN" dirty="0" smtClean="0"/>
            <a:t>HDFS</a:t>
          </a:r>
          <a:endParaRPr lang="zh-CN" altLang="en-US" dirty="0"/>
        </a:p>
      </dgm:t>
    </dgm:pt>
    <dgm:pt modelId="{CB157DE5-BD9C-4D24-9180-0185913FDDCC}" type="parTrans" cxnId="{F1FD37C9-B1AF-4D7B-BD82-ADA4BC70BFB6}">
      <dgm:prSet/>
      <dgm:spPr/>
      <dgm:t>
        <a:bodyPr/>
        <a:lstStyle/>
        <a:p>
          <a:endParaRPr lang="zh-CN" altLang="en-US"/>
        </a:p>
      </dgm:t>
    </dgm:pt>
    <dgm:pt modelId="{150B0868-C330-4BA6-83F8-E8755BD91FF3}" type="sibTrans" cxnId="{F1FD37C9-B1AF-4D7B-BD82-ADA4BC70BFB6}">
      <dgm:prSet/>
      <dgm:spPr/>
      <dgm:t>
        <a:bodyPr/>
        <a:lstStyle/>
        <a:p>
          <a:endParaRPr lang="zh-CN" altLang="en-US"/>
        </a:p>
      </dgm:t>
    </dgm:pt>
    <dgm:pt modelId="{A4AD375A-3BD8-481F-9923-3EA43289BBE7}">
      <dgm:prSet phldrT="[文本]"/>
      <dgm:spPr/>
      <dgm:t>
        <a:bodyPr/>
        <a:lstStyle/>
        <a:p>
          <a:r>
            <a:rPr lang="en-US" altLang="zh-CN" dirty="0" err="1" smtClean="0"/>
            <a:t>ZooKeeper</a:t>
          </a:r>
          <a:endParaRPr lang="zh-CN" altLang="en-US" dirty="0"/>
        </a:p>
      </dgm:t>
    </dgm:pt>
    <dgm:pt modelId="{4114BD82-74F1-49A6-A905-A2DA435BA48F}" type="parTrans" cxnId="{A728A6F1-4482-4636-B572-BF71E91CFDAA}">
      <dgm:prSet/>
      <dgm:spPr/>
      <dgm:t>
        <a:bodyPr/>
        <a:lstStyle/>
        <a:p>
          <a:endParaRPr lang="zh-CN" altLang="en-US"/>
        </a:p>
      </dgm:t>
    </dgm:pt>
    <dgm:pt modelId="{93CB15D4-5EC9-442F-88EB-B84426E98F9F}" type="sibTrans" cxnId="{A728A6F1-4482-4636-B572-BF71E91CFDAA}">
      <dgm:prSet/>
      <dgm:spPr/>
      <dgm:t>
        <a:bodyPr/>
        <a:lstStyle/>
        <a:p>
          <a:endParaRPr lang="zh-CN" altLang="en-US"/>
        </a:p>
      </dgm:t>
    </dgm:pt>
    <dgm:pt modelId="{1261AF76-6003-402B-85A8-9607C27F12B5}">
      <dgm:prSet phldrT="[文本]"/>
      <dgm:spPr/>
      <dgm:t>
        <a:bodyPr/>
        <a:lstStyle/>
        <a:p>
          <a:r>
            <a:rPr lang="en-US" altLang="zh-CN" dirty="0" smtClean="0"/>
            <a:t>…</a:t>
          </a:r>
          <a:endParaRPr lang="zh-CN" altLang="en-US" dirty="0"/>
        </a:p>
      </dgm:t>
    </dgm:pt>
    <dgm:pt modelId="{F99F8C42-5318-46C2-B329-D299747F2425}" type="parTrans" cxnId="{1AB8B19F-C898-4FA3-BE2E-0BE2E594C6A3}">
      <dgm:prSet/>
      <dgm:spPr/>
      <dgm:t>
        <a:bodyPr/>
        <a:lstStyle/>
        <a:p>
          <a:endParaRPr lang="zh-CN" altLang="en-US"/>
        </a:p>
      </dgm:t>
    </dgm:pt>
    <dgm:pt modelId="{D75F4CCA-E77F-48D6-91AD-712500494B10}" type="sibTrans" cxnId="{1AB8B19F-C898-4FA3-BE2E-0BE2E594C6A3}">
      <dgm:prSet/>
      <dgm:spPr/>
      <dgm:t>
        <a:bodyPr/>
        <a:lstStyle/>
        <a:p>
          <a:endParaRPr lang="zh-CN" altLang="en-US"/>
        </a:p>
      </dgm:t>
    </dgm:pt>
    <dgm:pt modelId="{AD2C756A-16AC-4A64-ABCB-660CA26AC479}" type="pres">
      <dgm:prSet presAssocID="{D01E278A-B5CB-4672-8EED-708DDDD58500}" presName="diagram" presStyleCnt="0">
        <dgm:presLayoutVars>
          <dgm:dir/>
          <dgm:resizeHandles val="exact"/>
        </dgm:presLayoutVars>
      </dgm:prSet>
      <dgm:spPr/>
      <dgm:t>
        <a:bodyPr/>
        <a:lstStyle/>
        <a:p>
          <a:endParaRPr lang="zh-CN" altLang="en-US"/>
        </a:p>
      </dgm:t>
    </dgm:pt>
    <dgm:pt modelId="{37092B40-B7B9-4167-B8DE-201DCAA7913B}" type="pres">
      <dgm:prSet presAssocID="{B9593669-CECB-47E3-9E39-53BD42F82BDB}" presName="node" presStyleLbl="node1" presStyleIdx="0" presStyleCnt="7">
        <dgm:presLayoutVars>
          <dgm:bulletEnabled val="1"/>
        </dgm:presLayoutVars>
      </dgm:prSet>
      <dgm:spPr/>
      <dgm:t>
        <a:bodyPr/>
        <a:lstStyle/>
        <a:p>
          <a:endParaRPr lang="zh-CN" altLang="en-US"/>
        </a:p>
      </dgm:t>
    </dgm:pt>
    <dgm:pt modelId="{965018FE-B75F-454C-AA58-71F01D34B2FB}" type="pres">
      <dgm:prSet presAssocID="{C5C16D2F-B58E-408F-9B88-43AAF7066F47}" presName="sibTrans" presStyleCnt="0"/>
      <dgm:spPr/>
    </dgm:pt>
    <dgm:pt modelId="{85F22CF5-E859-41D9-8A22-04B0339B35C2}" type="pres">
      <dgm:prSet presAssocID="{A4AD375A-3BD8-481F-9923-3EA43289BBE7}" presName="node" presStyleLbl="node1" presStyleIdx="1" presStyleCnt="7">
        <dgm:presLayoutVars>
          <dgm:bulletEnabled val="1"/>
        </dgm:presLayoutVars>
      </dgm:prSet>
      <dgm:spPr/>
      <dgm:t>
        <a:bodyPr/>
        <a:lstStyle/>
        <a:p>
          <a:endParaRPr lang="zh-CN" altLang="en-US"/>
        </a:p>
      </dgm:t>
    </dgm:pt>
    <dgm:pt modelId="{10A6CEE9-1D75-4D67-8AEB-255F07A01B6F}" type="pres">
      <dgm:prSet presAssocID="{93CB15D4-5EC9-442F-88EB-B84426E98F9F}" presName="sibTrans" presStyleCnt="0"/>
      <dgm:spPr/>
    </dgm:pt>
    <dgm:pt modelId="{B522B780-DA10-4154-893F-6652F5F8D0A9}" type="pres">
      <dgm:prSet presAssocID="{AC9F47C7-161D-4C19-9C47-D8EBE0FDC97C}" presName="node" presStyleLbl="node1" presStyleIdx="2" presStyleCnt="7" custLinFactNeighborX="-4332">
        <dgm:presLayoutVars>
          <dgm:bulletEnabled val="1"/>
        </dgm:presLayoutVars>
      </dgm:prSet>
      <dgm:spPr/>
      <dgm:t>
        <a:bodyPr/>
        <a:lstStyle/>
        <a:p>
          <a:endParaRPr lang="zh-CN" altLang="en-US"/>
        </a:p>
      </dgm:t>
    </dgm:pt>
    <dgm:pt modelId="{42411F40-B6F6-481A-B815-94961306D143}" type="pres">
      <dgm:prSet presAssocID="{A717C4E5-4F43-482B-99F9-1DD232DC78CA}" presName="sibTrans" presStyleCnt="0"/>
      <dgm:spPr/>
    </dgm:pt>
    <dgm:pt modelId="{E98BEB25-C57E-4120-B8DF-BE9ED5C63D68}" type="pres">
      <dgm:prSet presAssocID="{1261AF76-6003-402B-85A8-9607C27F12B5}" presName="node" presStyleLbl="node1" presStyleIdx="3" presStyleCnt="7" custLinFactNeighborX="-5054">
        <dgm:presLayoutVars>
          <dgm:bulletEnabled val="1"/>
        </dgm:presLayoutVars>
      </dgm:prSet>
      <dgm:spPr/>
      <dgm:t>
        <a:bodyPr/>
        <a:lstStyle/>
        <a:p>
          <a:endParaRPr lang="zh-CN" altLang="en-US"/>
        </a:p>
      </dgm:t>
    </dgm:pt>
    <dgm:pt modelId="{02C49EF8-AB6A-4FBC-B3F8-6BBEDE70F334}" type="pres">
      <dgm:prSet presAssocID="{D75F4CCA-E77F-48D6-91AD-712500494B10}" presName="sibTrans" presStyleCnt="0"/>
      <dgm:spPr/>
    </dgm:pt>
    <dgm:pt modelId="{C61CD6D1-EEF5-4501-BD53-A76D676C7450}" type="pres">
      <dgm:prSet presAssocID="{273DDF0D-606B-4229-9E65-7D46A5BA788C}" presName="node" presStyleLbl="node1" presStyleIdx="4" presStyleCnt="7" custLinFactNeighborX="-39001">
        <dgm:presLayoutVars>
          <dgm:bulletEnabled val="1"/>
        </dgm:presLayoutVars>
      </dgm:prSet>
      <dgm:spPr/>
      <dgm:t>
        <a:bodyPr/>
        <a:lstStyle/>
        <a:p>
          <a:endParaRPr lang="zh-CN" altLang="en-US"/>
        </a:p>
      </dgm:t>
    </dgm:pt>
    <dgm:pt modelId="{068E4A36-401C-4960-BCB7-FCE1D619F56F}" type="pres">
      <dgm:prSet presAssocID="{8562A634-8EBC-4395-964E-F64DFCAABE51}" presName="sibTrans" presStyleCnt="0"/>
      <dgm:spPr/>
    </dgm:pt>
    <dgm:pt modelId="{759ABE8E-29E4-46FC-8EC8-4FECFD979C6A}" type="pres">
      <dgm:prSet presAssocID="{2B52FBE7-EFD2-43B3-95ED-4144D1C21864}" presName="node" presStyleLbl="node1" presStyleIdx="5" presStyleCnt="7" custScaleX="206299" custLinFactNeighborX="-8763" custLinFactNeighborY="-2408">
        <dgm:presLayoutVars>
          <dgm:bulletEnabled val="1"/>
        </dgm:presLayoutVars>
      </dgm:prSet>
      <dgm:spPr/>
      <dgm:t>
        <a:bodyPr/>
        <a:lstStyle/>
        <a:p>
          <a:endParaRPr lang="zh-CN" altLang="en-US"/>
        </a:p>
      </dgm:t>
    </dgm:pt>
    <dgm:pt modelId="{DFAFE6F7-27B7-44F9-8AD9-BF4DEF6F0CDF}" type="pres">
      <dgm:prSet presAssocID="{974EF151-582B-4E7C-BCAC-5C26BBBBF59A}" presName="sibTrans" presStyleCnt="0"/>
      <dgm:spPr/>
    </dgm:pt>
    <dgm:pt modelId="{75D4370A-4E1C-4406-9FAB-18DD22BA2364}" type="pres">
      <dgm:prSet presAssocID="{39A9A704-11C7-4F39-815C-D25D090E1A84}" presName="node" presStyleLbl="node1" presStyleIdx="6" presStyleCnt="7" custScaleX="422386">
        <dgm:presLayoutVars>
          <dgm:bulletEnabled val="1"/>
        </dgm:presLayoutVars>
      </dgm:prSet>
      <dgm:spPr/>
      <dgm:t>
        <a:bodyPr/>
        <a:lstStyle/>
        <a:p>
          <a:endParaRPr lang="zh-CN" altLang="en-US"/>
        </a:p>
      </dgm:t>
    </dgm:pt>
  </dgm:ptLst>
  <dgm:cxnLst>
    <dgm:cxn modelId="{AAD7E3B8-65CA-463E-81B3-4C4AFDEBB7E0}" srcId="{D01E278A-B5CB-4672-8EED-708DDDD58500}" destId="{273DDF0D-606B-4229-9E65-7D46A5BA788C}" srcOrd="4" destOrd="0" parTransId="{4B08BA3C-CD77-4A1F-9084-A689F19398E7}" sibTransId="{8562A634-8EBC-4395-964E-F64DFCAABE51}"/>
    <dgm:cxn modelId="{D52759E6-CDAD-445B-BE37-E308D04727A7}" type="presOf" srcId="{39A9A704-11C7-4F39-815C-D25D090E1A84}" destId="{75D4370A-4E1C-4406-9FAB-18DD22BA2364}" srcOrd="0" destOrd="0" presId="urn:microsoft.com/office/officeart/2005/8/layout/default"/>
    <dgm:cxn modelId="{A6393435-AB17-47D5-9660-E09138A606F7}" type="presOf" srcId="{A4AD375A-3BD8-481F-9923-3EA43289BBE7}" destId="{85F22CF5-E859-41D9-8A22-04B0339B35C2}" srcOrd="0" destOrd="0" presId="urn:microsoft.com/office/officeart/2005/8/layout/default"/>
    <dgm:cxn modelId="{4F1E99E4-B25D-4387-8046-EF1CAF7A518E}" type="presOf" srcId="{273DDF0D-606B-4229-9E65-7D46A5BA788C}" destId="{C61CD6D1-EEF5-4501-BD53-A76D676C7450}" srcOrd="0" destOrd="0" presId="urn:microsoft.com/office/officeart/2005/8/layout/default"/>
    <dgm:cxn modelId="{1D0C4FC0-6AA5-4295-A4B5-3C675CCC92D7}" type="presOf" srcId="{1261AF76-6003-402B-85A8-9607C27F12B5}" destId="{E98BEB25-C57E-4120-B8DF-BE9ED5C63D68}" srcOrd="0" destOrd="0" presId="urn:microsoft.com/office/officeart/2005/8/layout/default"/>
    <dgm:cxn modelId="{A728A6F1-4482-4636-B572-BF71E91CFDAA}" srcId="{D01E278A-B5CB-4672-8EED-708DDDD58500}" destId="{A4AD375A-3BD8-481F-9923-3EA43289BBE7}" srcOrd="1" destOrd="0" parTransId="{4114BD82-74F1-49A6-A905-A2DA435BA48F}" sibTransId="{93CB15D4-5EC9-442F-88EB-B84426E98F9F}"/>
    <dgm:cxn modelId="{0942B5F0-646D-45A7-9FD9-A46A39691042}" srcId="{D01E278A-B5CB-4672-8EED-708DDDD58500}" destId="{B9593669-CECB-47E3-9E39-53BD42F82BDB}" srcOrd="0" destOrd="0" parTransId="{8B902F05-8B90-474F-928E-8DACE5F9D654}" sibTransId="{C5C16D2F-B58E-408F-9B88-43AAF7066F47}"/>
    <dgm:cxn modelId="{0B3365C8-705D-40B8-8B6D-80369BB061FB}" type="presOf" srcId="{2B52FBE7-EFD2-43B3-95ED-4144D1C21864}" destId="{759ABE8E-29E4-46FC-8EC8-4FECFD979C6A}" srcOrd="0" destOrd="0" presId="urn:microsoft.com/office/officeart/2005/8/layout/default"/>
    <dgm:cxn modelId="{A369329A-0882-4817-BF58-56975C5AEBC2}" type="presOf" srcId="{B9593669-CECB-47E3-9E39-53BD42F82BDB}" destId="{37092B40-B7B9-4167-B8DE-201DCAA7913B}" srcOrd="0" destOrd="0" presId="urn:microsoft.com/office/officeart/2005/8/layout/default"/>
    <dgm:cxn modelId="{8958DD39-B92B-490C-A76C-141CCC5E01A8}" type="presOf" srcId="{AC9F47C7-161D-4C19-9C47-D8EBE0FDC97C}" destId="{B522B780-DA10-4154-893F-6652F5F8D0A9}" srcOrd="0" destOrd="0" presId="urn:microsoft.com/office/officeart/2005/8/layout/default"/>
    <dgm:cxn modelId="{1AB8B19F-C898-4FA3-BE2E-0BE2E594C6A3}" srcId="{D01E278A-B5CB-4672-8EED-708DDDD58500}" destId="{1261AF76-6003-402B-85A8-9607C27F12B5}" srcOrd="3" destOrd="0" parTransId="{F99F8C42-5318-46C2-B329-D299747F2425}" sibTransId="{D75F4CCA-E77F-48D6-91AD-712500494B10}"/>
    <dgm:cxn modelId="{04EDA200-197F-4A89-98EC-7993F0486B02}" type="presOf" srcId="{D01E278A-B5CB-4672-8EED-708DDDD58500}" destId="{AD2C756A-16AC-4A64-ABCB-660CA26AC479}" srcOrd="0" destOrd="0" presId="urn:microsoft.com/office/officeart/2005/8/layout/default"/>
    <dgm:cxn modelId="{F1FD37C9-B1AF-4D7B-BD82-ADA4BC70BFB6}" srcId="{D01E278A-B5CB-4672-8EED-708DDDD58500}" destId="{39A9A704-11C7-4F39-815C-D25D090E1A84}" srcOrd="6" destOrd="0" parTransId="{CB157DE5-BD9C-4D24-9180-0185913FDDCC}" sibTransId="{150B0868-C330-4BA6-83F8-E8755BD91FF3}"/>
    <dgm:cxn modelId="{B4C85CAE-FF40-4E83-ACFD-27FF35F8A432}" srcId="{D01E278A-B5CB-4672-8EED-708DDDD58500}" destId="{AC9F47C7-161D-4C19-9C47-D8EBE0FDC97C}" srcOrd="2" destOrd="0" parTransId="{4086EDAE-69E7-4E4F-BF56-F73A5B7BA367}" sibTransId="{A717C4E5-4F43-482B-99F9-1DD232DC78CA}"/>
    <dgm:cxn modelId="{90526CDB-8DB7-4A7E-8749-BF2FEF333637}" srcId="{D01E278A-B5CB-4672-8EED-708DDDD58500}" destId="{2B52FBE7-EFD2-43B3-95ED-4144D1C21864}" srcOrd="5" destOrd="0" parTransId="{9BDF6633-09DF-436B-97A7-DF3A20494B4F}" sibTransId="{974EF151-582B-4E7C-BCAC-5C26BBBBF59A}"/>
    <dgm:cxn modelId="{85965966-A2E4-4B1A-A05F-50AF29E56463}" type="presParOf" srcId="{AD2C756A-16AC-4A64-ABCB-660CA26AC479}" destId="{37092B40-B7B9-4167-B8DE-201DCAA7913B}" srcOrd="0" destOrd="0" presId="urn:microsoft.com/office/officeart/2005/8/layout/default"/>
    <dgm:cxn modelId="{56D3B609-148F-4656-800B-9FCDE69A0227}" type="presParOf" srcId="{AD2C756A-16AC-4A64-ABCB-660CA26AC479}" destId="{965018FE-B75F-454C-AA58-71F01D34B2FB}" srcOrd="1" destOrd="0" presId="urn:microsoft.com/office/officeart/2005/8/layout/default"/>
    <dgm:cxn modelId="{747960B3-81E4-43BD-AFED-29BCA9ADAE8A}" type="presParOf" srcId="{AD2C756A-16AC-4A64-ABCB-660CA26AC479}" destId="{85F22CF5-E859-41D9-8A22-04B0339B35C2}" srcOrd="2" destOrd="0" presId="urn:microsoft.com/office/officeart/2005/8/layout/default"/>
    <dgm:cxn modelId="{014679DC-58FD-4E1A-8D54-1C18579192C7}" type="presParOf" srcId="{AD2C756A-16AC-4A64-ABCB-660CA26AC479}" destId="{10A6CEE9-1D75-4D67-8AEB-255F07A01B6F}" srcOrd="3" destOrd="0" presId="urn:microsoft.com/office/officeart/2005/8/layout/default"/>
    <dgm:cxn modelId="{D0523559-B1BC-4E4F-BF7B-24189CB30CD3}" type="presParOf" srcId="{AD2C756A-16AC-4A64-ABCB-660CA26AC479}" destId="{B522B780-DA10-4154-893F-6652F5F8D0A9}" srcOrd="4" destOrd="0" presId="urn:microsoft.com/office/officeart/2005/8/layout/default"/>
    <dgm:cxn modelId="{CB8474A3-DD86-493C-BE23-757E1C956A59}" type="presParOf" srcId="{AD2C756A-16AC-4A64-ABCB-660CA26AC479}" destId="{42411F40-B6F6-481A-B815-94961306D143}" srcOrd="5" destOrd="0" presId="urn:microsoft.com/office/officeart/2005/8/layout/default"/>
    <dgm:cxn modelId="{4A30A43D-361F-4785-B17B-37F0FC50A086}" type="presParOf" srcId="{AD2C756A-16AC-4A64-ABCB-660CA26AC479}" destId="{E98BEB25-C57E-4120-B8DF-BE9ED5C63D68}" srcOrd="6" destOrd="0" presId="urn:microsoft.com/office/officeart/2005/8/layout/default"/>
    <dgm:cxn modelId="{7AA411C3-D311-490D-B2FD-B179250B02F7}" type="presParOf" srcId="{AD2C756A-16AC-4A64-ABCB-660CA26AC479}" destId="{02C49EF8-AB6A-4FBC-B3F8-6BBEDE70F334}" srcOrd="7" destOrd="0" presId="urn:microsoft.com/office/officeart/2005/8/layout/default"/>
    <dgm:cxn modelId="{DA96F170-6C1E-45BE-A761-96083CC05787}" type="presParOf" srcId="{AD2C756A-16AC-4A64-ABCB-660CA26AC479}" destId="{C61CD6D1-EEF5-4501-BD53-A76D676C7450}" srcOrd="8" destOrd="0" presId="urn:microsoft.com/office/officeart/2005/8/layout/default"/>
    <dgm:cxn modelId="{D434A645-08AF-4CD4-95A5-75B827F47ADD}" type="presParOf" srcId="{AD2C756A-16AC-4A64-ABCB-660CA26AC479}" destId="{068E4A36-401C-4960-BCB7-FCE1D619F56F}" srcOrd="9" destOrd="0" presId="urn:microsoft.com/office/officeart/2005/8/layout/default"/>
    <dgm:cxn modelId="{50E8558E-73B4-4CEC-9D00-287E3F4466CF}" type="presParOf" srcId="{AD2C756A-16AC-4A64-ABCB-660CA26AC479}" destId="{759ABE8E-29E4-46FC-8EC8-4FECFD979C6A}" srcOrd="10" destOrd="0" presId="urn:microsoft.com/office/officeart/2005/8/layout/default"/>
    <dgm:cxn modelId="{C488C79F-9FB5-4206-8B5F-F2E2AD2FC99E}" type="presParOf" srcId="{AD2C756A-16AC-4A64-ABCB-660CA26AC479}" destId="{DFAFE6F7-27B7-44F9-8AD9-BF4DEF6F0CDF}" srcOrd="11" destOrd="0" presId="urn:microsoft.com/office/officeart/2005/8/layout/default"/>
    <dgm:cxn modelId="{2519AF24-3388-477E-95C1-F89551BA92E8}" type="presParOf" srcId="{AD2C756A-16AC-4A64-ABCB-660CA26AC479}" destId="{75D4370A-4E1C-4406-9FAB-18DD22BA2364}"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93086B-A5C1-4C0A-9AA5-92ACAF8A645C}"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zh-CN" altLang="en-US"/>
        </a:p>
      </dgm:t>
    </dgm:pt>
    <dgm:pt modelId="{69E5D23C-DDBD-4CC7-B57D-0AF9A8DAF75A}">
      <dgm:prSet phldrT="[文本]"/>
      <dgm:spPr/>
      <dgm:t>
        <a:bodyPr/>
        <a:lstStyle/>
        <a:p>
          <a:r>
            <a:rPr lang="en-US" altLang="zh-CN" dirty="0" err="1" smtClean="0"/>
            <a:t>NameNode</a:t>
          </a:r>
          <a:endParaRPr lang="zh-CN" altLang="en-US" dirty="0"/>
        </a:p>
      </dgm:t>
    </dgm:pt>
    <dgm:pt modelId="{3ADD3B13-6E2B-4893-A48A-B52C27480A07}" type="parTrans" cxnId="{A0DC40E3-3083-423C-B6E7-03311ECBFC96}">
      <dgm:prSet/>
      <dgm:spPr/>
      <dgm:t>
        <a:bodyPr/>
        <a:lstStyle/>
        <a:p>
          <a:endParaRPr lang="zh-CN" altLang="en-US"/>
        </a:p>
      </dgm:t>
    </dgm:pt>
    <dgm:pt modelId="{3351D22A-4C9C-4415-B3CB-24FE39FB0DFC}" type="sibTrans" cxnId="{A0DC40E3-3083-423C-B6E7-03311ECBFC96}">
      <dgm:prSet/>
      <dgm:spPr/>
      <dgm:t>
        <a:bodyPr/>
        <a:lstStyle/>
        <a:p>
          <a:endParaRPr lang="zh-CN" altLang="en-US"/>
        </a:p>
      </dgm:t>
    </dgm:pt>
    <dgm:pt modelId="{EC873083-47B1-430D-A986-6B493BBB9011}" type="asst">
      <dgm:prSet phldrT="[文本]"/>
      <dgm:spPr/>
      <dgm:t>
        <a:bodyPr/>
        <a:lstStyle/>
        <a:p>
          <a:r>
            <a:rPr lang="en-US" altLang="zh-CN" dirty="0" err="1" smtClean="0"/>
            <a:t>SecondaryNameNode</a:t>
          </a:r>
          <a:endParaRPr lang="zh-CN" altLang="en-US" dirty="0"/>
        </a:p>
      </dgm:t>
    </dgm:pt>
    <dgm:pt modelId="{D3C12A2D-F203-4814-9699-CD2C60A85D0A}" type="parTrans" cxnId="{18605FC6-B072-4C13-9631-DD5AFDC50795}">
      <dgm:prSet/>
      <dgm:spPr/>
      <dgm:t>
        <a:bodyPr/>
        <a:lstStyle/>
        <a:p>
          <a:endParaRPr lang="zh-CN" altLang="en-US"/>
        </a:p>
      </dgm:t>
    </dgm:pt>
    <dgm:pt modelId="{19CFD98D-357C-4084-A667-3522FC376252}" type="sibTrans" cxnId="{18605FC6-B072-4C13-9631-DD5AFDC50795}">
      <dgm:prSet/>
      <dgm:spPr/>
      <dgm:t>
        <a:bodyPr/>
        <a:lstStyle/>
        <a:p>
          <a:endParaRPr lang="zh-CN" altLang="en-US"/>
        </a:p>
      </dgm:t>
    </dgm:pt>
    <dgm:pt modelId="{16A40DBD-5EF2-4558-B33F-762D6804395E}">
      <dgm:prSet phldrT="[文本]"/>
      <dgm:spPr/>
      <dgm:t>
        <a:bodyPr/>
        <a:lstStyle/>
        <a:p>
          <a:r>
            <a:rPr lang="en-US" altLang="zh-CN" dirty="0" err="1" smtClean="0"/>
            <a:t>DataNode</a:t>
          </a:r>
          <a:endParaRPr lang="zh-CN" altLang="en-US" dirty="0"/>
        </a:p>
      </dgm:t>
    </dgm:pt>
    <dgm:pt modelId="{AF0E0407-F5BD-45C5-90EF-8A4BCDD5DF37}" type="parTrans" cxnId="{B1497E1B-6581-44F8-9F19-F4104B3BC888}">
      <dgm:prSet/>
      <dgm:spPr/>
      <dgm:t>
        <a:bodyPr/>
        <a:lstStyle/>
        <a:p>
          <a:endParaRPr lang="zh-CN" altLang="en-US"/>
        </a:p>
      </dgm:t>
    </dgm:pt>
    <dgm:pt modelId="{7D3749DD-01B1-4C31-B913-B78D06896595}" type="sibTrans" cxnId="{B1497E1B-6581-44F8-9F19-F4104B3BC888}">
      <dgm:prSet/>
      <dgm:spPr/>
      <dgm:t>
        <a:bodyPr/>
        <a:lstStyle/>
        <a:p>
          <a:endParaRPr lang="zh-CN" altLang="en-US"/>
        </a:p>
      </dgm:t>
    </dgm:pt>
    <dgm:pt modelId="{B4DA0818-6B4E-497B-A059-EDFC4679886D}">
      <dgm:prSet phldrT="[文本]"/>
      <dgm:spPr/>
      <dgm:t>
        <a:bodyPr/>
        <a:lstStyle/>
        <a:p>
          <a:r>
            <a:rPr lang="en-US" altLang="zh-CN" dirty="0" err="1" smtClean="0"/>
            <a:t>DataNode</a:t>
          </a:r>
          <a:endParaRPr lang="zh-CN" altLang="en-US" dirty="0"/>
        </a:p>
      </dgm:t>
    </dgm:pt>
    <dgm:pt modelId="{6FA3DBDF-EC39-4EFF-9F1A-F5DF0433F833}" type="parTrans" cxnId="{69BF11EB-4AF6-41A7-94C4-A9C9F56D430F}">
      <dgm:prSet/>
      <dgm:spPr/>
      <dgm:t>
        <a:bodyPr/>
        <a:lstStyle/>
        <a:p>
          <a:endParaRPr lang="zh-CN" altLang="en-US"/>
        </a:p>
      </dgm:t>
    </dgm:pt>
    <dgm:pt modelId="{3584B1E4-8C31-40FD-B90A-F09C0BC3876F}" type="sibTrans" cxnId="{69BF11EB-4AF6-41A7-94C4-A9C9F56D430F}">
      <dgm:prSet/>
      <dgm:spPr/>
      <dgm:t>
        <a:bodyPr/>
        <a:lstStyle/>
        <a:p>
          <a:endParaRPr lang="zh-CN" altLang="en-US"/>
        </a:p>
      </dgm:t>
    </dgm:pt>
    <dgm:pt modelId="{A3E545E5-A72F-4FCB-8BAC-A910CD2CB21C}">
      <dgm:prSet phldrT="[文本]"/>
      <dgm:spPr/>
      <dgm:t>
        <a:bodyPr/>
        <a:lstStyle/>
        <a:p>
          <a:r>
            <a:rPr lang="en-US" altLang="zh-CN" dirty="0" err="1" smtClean="0"/>
            <a:t>DataNode</a:t>
          </a:r>
          <a:endParaRPr lang="zh-CN" altLang="en-US" dirty="0"/>
        </a:p>
      </dgm:t>
    </dgm:pt>
    <dgm:pt modelId="{761B674F-17DD-40D4-A4E9-EBEAF41474E4}" type="parTrans" cxnId="{866C04B3-8C19-41A7-B5C8-017B4633574C}">
      <dgm:prSet/>
      <dgm:spPr/>
      <dgm:t>
        <a:bodyPr/>
        <a:lstStyle/>
        <a:p>
          <a:endParaRPr lang="zh-CN" altLang="en-US"/>
        </a:p>
      </dgm:t>
    </dgm:pt>
    <dgm:pt modelId="{653C8CCC-328F-42FD-B3E7-ED754C218123}" type="sibTrans" cxnId="{866C04B3-8C19-41A7-B5C8-017B4633574C}">
      <dgm:prSet/>
      <dgm:spPr/>
      <dgm:t>
        <a:bodyPr/>
        <a:lstStyle/>
        <a:p>
          <a:endParaRPr lang="zh-CN" altLang="en-US"/>
        </a:p>
      </dgm:t>
    </dgm:pt>
    <dgm:pt modelId="{2682F8EF-691B-467E-BFCE-40C4D2CAE1E6}" type="pres">
      <dgm:prSet presAssocID="{4693086B-A5C1-4C0A-9AA5-92ACAF8A645C}" presName="hierChild1" presStyleCnt="0">
        <dgm:presLayoutVars>
          <dgm:orgChart val="1"/>
          <dgm:chPref val="1"/>
          <dgm:dir/>
          <dgm:animOne val="branch"/>
          <dgm:animLvl val="lvl"/>
          <dgm:resizeHandles/>
        </dgm:presLayoutVars>
      </dgm:prSet>
      <dgm:spPr/>
      <dgm:t>
        <a:bodyPr/>
        <a:lstStyle/>
        <a:p>
          <a:endParaRPr lang="zh-CN" altLang="en-US"/>
        </a:p>
      </dgm:t>
    </dgm:pt>
    <dgm:pt modelId="{DE2D77ED-5042-4DE2-95FD-D37D950F3CD7}" type="pres">
      <dgm:prSet presAssocID="{69E5D23C-DDBD-4CC7-B57D-0AF9A8DAF75A}" presName="hierRoot1" presStyleCnt="0">
        <dgm:presLayoutVars>
          <dgm:hierBranch val="init"/>
        </dgm:presLayoutVars>
      </dgm:prSet>
      <dgm:spPr/>
    </dgm:pt>
    <dgm:pt modelId="{80725CC0-5FE5-431A-A310-F618CE2D20E5}" type="pres">
      <dgm:prSet presAssocID="{69E5D23C-DDBD-4CC7-B57D-0AF9A8DAF75A}" presName="rootComposite1" presStyleCnt="0"/>
      <dgm:spPr/>
    </dgm:pt>
    <dgm:pt modelId="{4B9D1058-0822-4EC0-B06C-BAA1FD80880C}" type="pres">
      <dgm:prSet presAssocID="{69E5D23C-DDBD-4CC7-B57D-0AF9A8DAF75A}" presName="rootText1" presStyleLbl="node0" presStyleIdx="0" presStyleCnt="1">
        <dgm:presLayoutVars>
          <dgm:chPref val="3"/>
        </dgm:presLayoutVars>
      </dgm:prSet>
      <dgm:spPr/>
      <dgm:t>
        <a:bodyPr/>
        <a:lstStyle/>
        <a:p>
          <a:endParaRPr lang="zh-CN" altLang="en-US"/>
        </a:p>
      </dgm:t>
    </dgm:pt>
    <dgm:pt modelId="{78DF74BC-EDF1-43D8-9C32-9D25267D6054}" type="pres">
      <dgm:prSet presAssocID="{69E5D23C-DDBD-4CC7-B57D-0AF9A8DAF75A}" presName="rootConnector1" presStyleLbl="node1" presStyleIdx="0" presStyleCnt="0"/>
      <dgm:spPr/>
      <dgm:t>
        <a:bodyPr/>
        <a:lstStyle/>
        <a:p>
          <a:endParaRPr lang="zh-CN" altLang="en-US"/>
        </a:p>
      </dgm:t>
    </dgm:pt>
    <dgm:pt modelId="{D16DDC5E-612E-4125-8E67-9775EB9BEC14}" type="pres">
      <dgm:prSet presAssocID="{69E5D23C-DDBD-4CC7-B57D-0AF9A8DAF75A}" presName="hierChild2" presStyleCnt="0"/>
      <dgm:spPr/>
    </dgm:pt>
    <dgm:pt modelId="{7A82809B-F5D8-447D-B00D-FF184675DA87}" type="pres">
      <dgm:prSet presAssocID="{AF0E0407-F5BD-45C5-90EF-8A4BCDD5DF37}" presName="Name64" presStyleLbl="parChTrans1D2" presStyleIdx="0" presStyleCnt="4"/>
      <dgm:spPr/>
      <dgm:t>
        <a:bodyPr/>
        <a:lstStyle/>
        <a:p>
          <a:endParaRPr lang="zh-CN" altLang="en-US"/>
        </a:p>
      </dgm:t>
    </dgm:pt>
    <dgm:pt modelId="{A51CA13E-7E46-4027-A434-92CBC5212A88}" type="pres">
      <dgm:prSet presAssocID="{16A40DBD-5EF2-4558-B33F-762D6804395E}" presName="hierRoot2" presStyleCnt="0">
        <dgm:presLayoutVars>
          <dgm:hierBranch val="init"/>
        </dgm:presLayoutVars>
      </dgm:prSet>
      <dgm:spPr/>
    </dgm:pt>
    <dgm:pt modelId="{B9EB95DE-2901-42C8-B466-E1F245F18F68}" type="pres">
      <dgm:prSet presAssocID="{16A40DBD-5EF2-4558-B33F-762D6804395E}" presName="rootComposite" presStyleCnt="0"/>
      <dgm:spPr/>
    </dgm:pt>
    <dgm:pt modelId="{CD498C8E-4E17-4047-A848-6E9B10639C65}" type="pres">
      <dgm:prSet presAssocID="{16A40DBD-5EF2-4558-B33F-762D6804395E}" presName="rootText" presStyleLbl="node2" presStyleIdx="0" presStyleCnt="3">
        <dgm:presLayoutVars>
          <dgm:chPref val="3"/>
        </dgm:presLayoutVars>
      </dgm:prSet>
      <dgm:spPr/>
      <dgm:t>
        <a:bodyPr/>
        <a:lstStyle/>
        <a:p>
          <a:endParaRPr lang="zh-CN" altLang="en-US"/>
        </a:p>
      </dgm:t>
    </dgm:pt>
    <dgm:pt modelId="{92589CF7-1E57-45C1-BD7E-C7A4F552D370}" type="pres">
      <dgm:prSet presAssocID="{16A40DBD-5EF2-4558-B33F-762D6804395E}" presName="rootConnector" presStyleLbl="node2" presStyleIdx="0" presStyleCnt="3"/>
      <dgm:spPr/>
      <dgm:t>
        <a:bodyPr/>
        <a:lstStyle/>
        <a:p>
          <a:endParaRPr lang="zh-CN" altLang="en-US"/>
        </a:p>
      </dgm:t>
    </dgm:pt>
    <dgm:pt modelId="{E277CE29-24E3-4D81-AD43-95EC6BC6A4AC}" type="pres">
      <dgm:prSet presAssocID="{16A40DBD-5EF2-4558-B33F-762D6804395E}" presName="hierChild4" presStyleCnt="0"/>
      <dgm:spPr/>
    </dgm:pt>
    <dgm:pt modelId="{53AF36D7-A007-49B3-BDC2-A31020672B4C}" type="pres">
      <dgm:prSet presAssocID="{16A40DBD-5EF2-4558-B33F-762D6804395E}" presName="hierChild5" presStyleCnt="0"/>
      <dgm:spPr/>
    </dgm:pt>
    <dgm:pt modelId="{B90E7B74-3F19-4085-9805-46895A513E75}" type="pres">
      <dgm:prSet presAssocID="{6FA3DBDF-EC39-4EFF-9F1A-F5DF0433F833}" presName="Name64" presStyleLbl="parChTrans1D2" presStyleIdx="1" presStyleCnt="4"/>
      <dgm:spPr/>
      <dgm:t>
        <a:bodyPr/>
        <a:lstStyle/>
        <a:p>
          <a:endParaRPr lang="zh-CN" altLang="en-US"/>
        </a:p>
      </dgm:t>
    </dgm:pt>
    <dgm:pt modelId="{C81F22EA-DE54-44CD-8E81-BDE4DD2E355D}" type="pres">
      <dgm:prSet presAssocID="{B4DA0818-6B4E-497B-A059-EDFC4679886D}" presName="hierRoot2" presStyleCnt="0">
        <dgm:presLayoutVars>
          <dgm:hierBranch val="init"/>
        </dgm:presLayoutVars>
      </dgm:prSet>
      <dgm:spPr/>
    </dgm:pt>
    <dgm:pt modelId="{5B17A612-47E8-4FEB-96F1-F0BAA50F4B5D}" type="pres">
      <dgm:prSet presAssocID="{B4DA0818-6B4E-497B-A059-EDFC4679886D}" presName="rootComposite" presStyleCnt="0"/>
      <dgm:spPr/>
    </dgm:pt>
    <dgm:pt modelId="{388BC708-8CAA-4F1B-B5DA-4E4F9DD13C63}" type="pres">
      <dgm:prSet presAssocID="{B4DA0818-6B4E-497B-A059-EDFC4679886D}" presName="rootText" presStyleLbl="node2" presStyleIdx="1" presStyleCnt="3">
        <dgm:presLayoutVars>
          <dgm:chPref val="3"/>
        </dgm:presLayoutVars>
      </dgm:prSet>
      <dgm:spPr/>
      <dgm:t>
        <a:bodyPr/>
        <a:lstStyle/>
        <a:p>
          <a:endParaRPr lang="zh-CN" altLang="en-US"/>
        </a:p>
      </dgm:t>
    </dgm:pt>
    <dgm:pt modelId="{80052B6C-7136-4796-B013-C4E1065F00C7}" type="pres">
      <dgm:prSet presAssocID="{B4DA0818-6B4E-497B-A059-EDFC4679886D}" presName="rootConnector" presStyleLbl="node2" presStyleIdx="1" presStyleCnt="3"/>
      <dgm:spPr/>
      <dgm:t>
        <a:bodyPr/>
        <a:lstStyle/>
        <a:p>
          <a:endParaRPr lang="zh-CN" altLang="en-US"/>
        </a:p>
      </dgm:t>
    </dgm:pt>
    <dgm:pt modelId="{E480007B-5467-4268-8B59-8D553D636002}" type="pres">
      <dgm:prSet presAssocID="{B4DA0818-6B4E-497B-A059-EDFC4679886D}" presName="hierChild4" presStyleCnt="0"/>
      <dgm:spPr/>
    </dgm:pt>
    <dgm:pt modelId="{0E24B687-97A0-4CCC-B230-1D389297B0E0}" type="pres">
      <dgm:prSet presAssocID="{B4DA0818-6B4E-497B-A059-EDFC4679886D}" presName="hierChild5" presStyleCnt="0"/>
      <dgm:spPr/>
    </dgm:pt>
    <dgm:pt modelId="{D8A2B63D-0C13-4F12-9839-36ED3DF056A1}" type="pres">
      <dgm:prSet presAssocID="{761B674F-17DD-40D4-A4E9-EBEAF41474E4}" presName="Name64" presStyleLbl="parChTrans1D2" presStyleIdx="2" presStyleCnt="4"/>
      <dgm:spPr/>
      <dgm:t>
        <a:bodyPr/>
        <a:lstStyle/>
        <a:p>
          <a:endParaRPr lang="zh-CN" altLang="en-US"/>
        </a:p>
      </dgm:t>
    </dgm:pt>
    <dgm:pt modelId="{FAB084BE-7DC3-447F-A2EF-B5BF10B4ABBC}" type="pres">
      <dgm:prSet presAssocID="{A3E545E5-A72F-4FCB-8BAC-A910CD2CB21C}" presName="hierRoot2" presStyleCnt="0">
        <dgm:presLayoutVars>
          <dgm:hierBranch val="init"/>
        </dgm:presLayoutVars>
      </dgm:prSet>
      <dgm:spPr/>
    </dgm:pt>
    <dgm:pt modelId="{74CDE798-06AF-4D0C-A3AF-69A09207A503}" type="pres">
      <dgm:prSet presAssocID="{A3E545E5-A72F-4FCB-8BAC-A910CD2CB21C}" presName="rootComposite" presStyleCnt="0"/>
      <dgm:spPr/>
    </dgm:pt>
    <dgm:pt modelId="{E9FF88A8-B9D6-4118-B35A-ABADBC4A3D16}" type="pres">
      <dgm:prSet presAssocID="{A3E545E5-A72F-4FCB-8BAC-A910CD2CB21C}" presName="rootText" presStyleLbl="node2" presStyleIdx="2" presStyleCnt="3">
        <dgm:presLayoutVars>
          <dgm:chPref val="3"/>
        </dgm:presLayoutVars>
      </dgm:prSet>
      <dgm:spPr/>
      <dgm:t>
        <a:bodyPr/>
        <a:lstStyle/>
        <a:p>
          <a:endParaRPr lang="zh-CN" altLang="en-US"/>
        </a:p>
      </dgm:t>
    </dgm:pt>
    <dgm:pt modelId="{B079F107-803C-4A96-864C-41AB5B727A51}" type="pres">
      <dgm:prSet presAssocID="{A3E545E5-A72F-4FCB-8BAC-A910CD2CB21C}" presName="rootConnector" presStyleLbl="node2" presStyleIdx="2" presStyleCnt="3"/>
      <dgm:spPr/>
      <dgm:t>
        <a:bodyPr/>
        <a:lstStyle/>
        <a:p>
          <a:endParaRPr lang="zh-CN" altLang="en-US"/>
        </a:p>
      </dgm:t>
    </dgm:pt>
    <dgm:pt modelId="{A31ECB32-90EE-48A8-AC72-73EB993A4CD4}" type="pres">
      <dgm:prSet presAssocID="{A3E545E5-A72F-4FCB-8BAC-A910CD2CB21C}" presName="hierChild4" presStyleCnt="0"/>
      <dgm:spPr/>
    </dgm:pt>
    <dgm:pt modelId="{EC37BB47-9C1E-4396-B8DF-9CE5FECD9D9F}" type="pres">
      <dgm:prSet presAssocID="{A3E545E5-A72F-4FCB-8BAC-A910CD2CB21C}" presName="hierChild5" presStyleCnt="0"/>
      <dgm:spPr/>
    </dgm:pt>
    <dgm:pt modelId="{7E5036DC-2B7A-4D92-8D4F-369D2E110CFB}" type="pres">
      <dgm:prSet presAssocID="{69E5D23C-DDBD-4CC7-B57D-0AF9A8DAF75A}" presName="hierChild3" presStyleCnt="0"/>
      <dgm:spPr/>
    </dgm:pt>
    <dgm:pt modelId="{53AC75A2-2E30-481B-A166-08C7D53D3271}" type="pres">
      <dgm:prSet presAssocID="{D3C12A2D-F203-4814-9699-CD2C60A85D0A}" presName="Name115" presStyleLbl="parChTrans1D2" presStyleIdx="3" presStyleCnt="4"/>
      <dgm:spPr/>
      <dgm:t>
        <a:bodyPr/>
        <a:lstStyle/>
        <a:p>
          <a:endParaRPr lang="zh-CN" altLang="en-US"/>
        </a:p>
      </dgm:t>
    </dgm:pt>
    <dgm:pt modelId="{5206E75F-727B-445A-8037-A1C6F8AD887E}" type="pres">
      <dgm:prSet presAssocID="{EC873083-47B1-430D-A986-6B493BBB9011}" presName="hierRoot3" presStyleCnt="0">
        <dgm:presLayoutVars>
          <dgm:hierBranch val="init"/>
        </dgm:presLayoutVars>
      </dgm:prSet>
      <dgm:spPr/>
    </dgm:pt>
    <dgm:pt modelId="{A2DD4543-3364-4084-8FCF-FB2EE280CEAF}" type="pres">
      <dgm:prSet presAssocID="{EC873083-47B1-430D-A986-6B493BBB9011}" presName="rootComposite3" presStyleCnt="0"/>
      <dgm:spPr/>
    </dgm:pt>
    <dgm:pt modelId="{AA92139D-9DC1-438C-869A-C016C8B759B4}" type="pres">
      <dgm:prSet presAssocID="{EC873083-47B1-430D-A986-6B493BBB9011}" presName="rootText3" presStyleLbl="asst1" presStyleIdx="0" presStyleCnt="1">
        <dgm:presLayoutVars>
          <dgm:chPref val="3"/>
        </dgm:presLayoutVars>
      </dgm:prSet>
      <dgm:spPr/>
      <dgm:t>
        <a:bodyPr/>
        <a:lstStyle/>
        <a:p>
          <a:endParaRPr lang="zh-CN" altLang="en-US"/>
        </a:p>
      </dgm:t>
    </dgm:pt>
    <dgm:pt modelId="{656218BB-1B0D-40B9-8543-7C06CFFDD565}" type="pres">
      <dgm:prSet presAssocID="{EC873083-47B1-430D-A986-6B493BBB9011}" presName="rootConnector3" presStyleLbl="asst1" presStyleIdx="0" presStyleCnt="1"/>
      <dgm:spPr/>
      <dgm:t>
        <a:bodyPr/>
        <a:lstStyle/>
        <a:p>
          <a:endParaRPr lang="zh-CN" altLang="en-US"/>
        </a:p>
      </dgm:t>
    </dgm:pt>
    <dgm:pt modelId="{8D13836C-72DB-452C-B89B-C1834EC3B85D}" type="pres">
      <dgm:prSet presAssocID="{EC873083-47B1-430D-A986-6B493BBB9011}" presName="hierChild6" presStyleCnt="0"/>
      <dgm:spPr/>
    </dgm:pt>
    <dgm:pt modelId="{428DB814-C86C-404A-9549-7A30C4451D8E}" type="pres">
      <dgm:prSet presAssocID="{EC873083-47B1-430D-A986-6B493BBB9011}" presName="hierChild7" presStyleCnt="0"/>
      <dgm:spPr/>
    </dgm:pt>
  </dgm:ptLst>
  <dgm:cxnLst>
    <dgm:cxn modelId="{866C04B3-8C19-41A7-B5C8-017B4633574C}" srcId="{69E5D23C-DDBD-4CC7-B57D-0AF9A8DAF75A}" destId="{A3E545E5-A72F-4FCB-8BAC-A910CD2CB21C}" srcOrd="3" destOrd="0" parTransId="{761B674F-17DD-40D4-A4E9-EBEAF41474E4}" sibTransId="{653C8CCC-328F-42FD-B3E7-ED754C218123}"/>
    <dgm:cxn modelId="{886B461E-A91C-4976-ACFB-A357A92FB4FB}" type="presOf" srcId="{EC873083-47B1-430D-A986-6B493BBB9011}" destId="{656218BB-1B0D-40B9-8543-7C06CFFDD565}" srcOrd="1" destOrd="0" presId="urn:microsoft.com/office/officeart/2009/3/layout/HorizontalOrganizationChart"/>
    <dgm:cxn modelId="{158F89C4-1289-402B-B76A-D20FD7AB3B77}" type="presOf" srcId="{B4DA0818-6B4E-497B-A059-EDFC4679886D}" destId="{388BC708-8CAA-4F1B-B5DA-4E4F9DD13C63}" srcOrd="0" destOrd="0" presId="urn:microsoft.com/office/officeart/2009/3/layout/HorizontalOrganizationChart"/>
    <dgm:cxn modelId="{A0DC40E3-3083-423C-B6E7-03311ECBFC96}" srcId="{4693086B-A5C1-4C0A-9AA5-92ACAF8A645C}" destId="{69E5D23C-DDBD-4CC7-B57D-0AF9A8DAF75A}" srcOrd="0" destOrd="0" parTransId="{3ADD3B13-6E2B-4893-A48A-B52C27480A07}" sibTransId="{3351D22A-4C9C-4415-B3CB-24FE39FB0DFC}"/>
    <dgm:cxn modelId="{69BF11EB-4AF6-41A7-94C4-A9C9F56D430F}" srcId="{69E5D23C-DDBD-4CC7-B57D-0AF9A8DAF75A}" destId="{B4DA0818-6B4E-497B-A059-EDFC4679886D}" srcOrd="2" destOrd="0" parTransId="{6FA3DBDF-EC39-4EFF-9F1A-F5DF0433F833}" sibTransId="{3584B1E4-8C31-40FD-B90A-F09C0BC3876F}"/>
    <dgm:cxn modelId="{779040EA-5B3C-4AED-9643-851EB682A54D}" type="presOf" srcId="{EC873083-47B1-430D-A986-6B493BBB9011}" destId="{AA92139D-9DC1-438C-869A-C016C8B759B4}" srcOrd="0" destOrd="0" presId="urn:microsoft.com/office/officeart/2009/3/layout/HorizontalOrganizationChart"/>
    <dgm:cxn modelId="{7F50DD07-8D89-4D75-B341-702C7C17DB60}" type="presOf" srcId="{A3E545E5-A72F-4FCB-8BAC-A910CD2CB21C}" destId="{E9FF88A8-B9D6-4118-B35A-ABADBC4A3D16}" srcOrd="0" destOrd="0" presId="urn:microsoft.com/office/officeart/2009/3/layout/HorizontalOrganizationChart"/>
    <dgm:cxn modelId="{7B9FC0BC-3F8B-4163-A7CA-5A9B6FAFFC82}" type="presOf" srcId="{4693086B-A5C1-4C0A-9AA5-92ACAF8A645C}" destId="{2682F8EF-691B-467E-BFCE-40C4D2CAE1E6}" srcOrd="0" destOrd="0" presId="urn:microsoft.com/office/officeart/2009/3/layout/HorizontalOrganizationChart"/>
    <dgm:cxn modelId="{C4EEB814-EA34-4802-8A87-E3FC5E166C6F}" type="presOf" srcId="{761B674F-17DD-40D4-A4E9-EBEAF41474E4}" destId="{D8A2B63D-0C13-4F12-9839-36ED3DF056A1}" srcOrd="0" destOrd="0" presId="urn:microsoft.com/office/officeart/2009/3/layout/HorizontalOrganizationChart"/>
    <dgm:cxn modelId="{A7E37528-3B84-4DB9-99DD-9F0B4F5AA035}" type="presOf" srcId="{69E5D23C-DDBD-4CC7-B57D-0AF9A8DAF75A}" destId="{78DF74BC-EDF1-43D8-9C32-9D25267D6054}" srcOrd="1" destOrd="0" presId="urn:microsoft.com/office/officeart/2009/3/layout/HorizontalOrganizationChart"/>
    <dgm:cxn modelId="{DB04B610-26B0-4015-B951-FA77E4095BFD}" type="presOf" srcId="{16A40DBD-5EF2-4558-B33F-762D6804395E}" destId="{92589CF7-1E57-45C1-BD7E-C7A4F552D370}" srcOrd="1" destOrd="0" presId="urn:microsoft.com/office/officeart/2009/3/layout/HorizontalOrganizationChart"/>
    <dgm:cxn modelId="{1487E158-6173-47A5-AED2-958C6AB6A59A}" type="presOf" srcId="{D3C12A2D-F203-4814-9699-CD2C60A85D0A}" destId="{53AC75A2-2E30-481B-A166-08C7D53D3271}" srcOrd="0" destOrd="0" presId="urn:microsoft.com/office/officeart/2009/3/layout/HorizontalOrganizationChart"/>
    <dgm:cxn modelId="{7DFA5286-32A1-4E31-A03C-1DD67B4A4EAD}" type="presOf" srcId="{AF0E0407-F5BD-45C5-90EF-8A4BCDD5DF37}" destId="{7A82809B-F5D8-447D-B00D-FF184675DA87}" srcOrd="0" destOrd="0" presId="urn:microsoft.com/office/officeart/2009/3/layout/HorizontalOrganizationChart"/>
    <dgm:cxn modelId="{F7731815-8F21-42F2-B416-7B224C35F893}" type="presOf" srcId="{A3E545E5-A72F-4FCB-8BAC-A910CD2CB21C}" destId="{B079F107-803C-4A96-864C-41AB5B727A51}" srcOrd="1" destOrd="0" presId="urn:microsoft.com/office/officeart/2009/3/layout/HorizontalOrganizationChart"/>
    <dgm:cxn modelId="{18605FC6-B072-4C13-9631-DD5AFDC50795}" srcId="{69E5D23C-DDBD-4CC7-B57D-0AF9A8DAF75A}" destId="{EC873083-47B1-430D-A986-6B493BBB9011}" srcOrd="0" destOrd="0" parTransId="{D3C12A2D-F203-4814-9699-CD2C60A85D0A}" sibTransId="{19CFD98D-357C-4084-A667-3522FC376252}"/>
    <dgm:cxn modelId="{01B2E88F-B5A0-4530-8050-C9363D026F78}" type="presOf" srcId="{B4DA0818-6B4E-497B-A059-EDFC4679886D}" destId="{80052B6C-7136-4796-B013-C4E1065F00C7}" srcOrd="1" destOrd="0" presId="urn:microsoft.com/office/officeart/2009/3/layout/HorizontalOrganizationChart"/>
    <dgm:cxn modelId="{211A9906-8799-4E0F-BC50-91E839B9D128}" type="presOf" srcId="{6FA3DBDF-EC39-4EFF-9F1A-F5DF0433F833}" destId="{B90E7B74-3F19-4085-9805-46895A513E75}" srcOrd="0" destOrd="0" presId="urn:microsoft.com/office/officeart/2009/3/layout/HorizontalOrganizationChart"/>
    <dgm:cxn modelId="{B1497E1B-6581-44F8-9F19-F4104B3BC888}" srcId="{69E5D23C-DDBD-4CC7-B57D-0AF9A8DAF75A}" destId="{16A40DBD-5EF2-4558-B33F-762D6804395E}" srcOrd="1" destOrd="0" parTransId="{AF0E0407-F5BD-45C5-90EF-8A4BCDD5DF37}" sibTransId="{7D3749DD-01B1-4C31-B913-B78D06896595}"/>
    <dgm:cxn modelId="{DEA44FDD-CEAD-41FC-AE06-CA3704CA13BE}" type="presOf" srcId="{16A40DBD-5EF2-4558-B33F-762D6804395E}" destId="{CD498C8E-4E17-4047-A848-6E9B10639C65}" srcOrd="0" destOrd="0" presId="urn:microsoft.com/office/officeart/2009/3/layout/HorizontalOrganizationChart"/>
    <dgm:cxn modelId="{5CC0923A-7D6E-442E-BABC-AB891BF67D07}" type="presOf" srcId="{69E5D23C-DDBD-4CC7-B57D-0AF9A8DAF75A}" destId="{4B9D1058-0822-4EC0-B06C-BAA1FD80880C}" srcOrd="0" destOrd="0" presId="urn:microsoft.com/office/officeart/2009/3/layout/HorizontalOrganizationChart"/>
    <dgm:cxn modelId="{B0D916A4-7E7E-40A9-8480-DA40840345A6}" type="presParOf" srcId="{2682F8EF-691B-467E-BFCE-40C4D2CAE1E6}" destId="{DE2D77ED-5042-4DE2-95FD-D37D950F3CD7}" srcOrd="0" destOrd="0" presId="urn:microsoft.com/office/officeart/2009/3/layout/HorizontalOrganizationChart"/>
    <dgm:cxn modelId="{1F3819DD-2523-427F-B939-6085DD799749}" type="presParOf" srcId="{DE2D77ED-5042-4DE2-95FD-D37D950F3CD7}" destId="{80725CC0-5FE5-431A-A310-F618CE2D20E5}" srcOrd="0" destOrd="0" presId="urn:microsoft.com/office/officeart/2009/3/layout/HorizontalOrganizationChart"/>
    <dgm:cxn modelId="{27CFA850-8429-4A76-A2FC-9FFABB6DB4B8}" type="presParOf" srcId="{80725CC0-5FE5-431A-A310-F618CE2D20E5}" destId="{4B9D1058-0822-4EC0-B06C-BAA1FD80880C}" srcOrd="0" destOrd="0" presId="urn:microsoft.com/office/officeart/2009/3/layout/HorizontalOrganizationChart"/>
    <dgm:cxn modelId="{C7231371-83FD-4DE0-8C81-54CCEA60FFD3}" type="presParOf" srcId="{80725CC0-5FE5-431A-A310-F618CE2D20E5}" destId="{78DF74BC-EDF1-43D8-9C32-9D25267D6054}" srcOrd="1" destOrd="0" presId="urn:microsoft.com/office/officeart/2009/3/layout/HorizontalOrganizationChart"/>
    <dgm:cxn modelId="{FC40A9D6-F642-4C13-9315-196F5FE98A71}" type="presParOf" srcId="{DE2D77ED-5042-4DE2-95FD-D37D950F3CD7}" destId="{D16DDC5E-612E-4125-8E67-9775EB9BEC14}" srcOrd="1" destOrd="0" presId="urn:microsoft.com/office/officeart/2009/3/layout/HorizontalOrganizationChart"/>
    <dgm:cxn modelId="{FAD528C9-80FD-486B-9E28-D66F9E9C7083}" type="presParOf" srcId="{D16DDC5E-612E-4125-8E67-9775EB9BEC14}" destId="{7A82809B-F5D8-447D-B00D-FF184675DA87}" srcOrd="0" destOrd="0" presId="urn:microsoft.com/office/officeart/2009/3/layout/HorizontalOrganizationChart"/>
    <dgm:cxn modelId="{5C0E4DE3-DEFE-4152-B742-8CAEB1609E14}" type="presParOf" srcId="{D16DDC5E-612E-4125-8E67-9775EB9BEC14}" destId="{A51CA13E-7E46-4027-A434-92CBC5212A88}" srcOrd="1" destOrd="0" presId="urn:microsoft.com/office/officeart/2009/3/layout/HorizontalOrganizationChart"/>
    <dgm:cxn modelId="{06FB0EA7-E987-4792-BB02-5BFDED9A1DA8}" type="presParOf" srcId="{A51CA13E-7E46-4027-A434-92CBC5212A88}" destId="{B9EB95DE-2901-42C8-B466-E1F245F18F68}" srcOrd="0" destOrd="0" presId="urn:microsoft.com/office/officeart/2009/3/layout/HorizontalOrganizationChart"/>
    <dgm:cxn modelId="{9FC60FC7-7A78-418D-8854-13917EE47CA4}" type="presParOf" srcId="{B9EB95DE-2901-42C8-B466-E1F245F18F68}" destId="{CD498C8E-4E17-4047-A848-6E9B10639C65}" srcOrd="0" destOrd="0" presId="urn:microsoft.com/office/officeart/2009/3/layout/HorizontalOrganizationChart"/>
    <dgm:cxn modelId="{FA74523F-B574-4B31-B2C0-AD0BA5F5CD84}" type="presParOf" srcId="{B9EB95DE-2901-42C8-B466-E1F245F18F68}" destId="{92589CF7-1E57-45C1-BD7E-C7A4F552D370}" srcOrd="1" destOrd="0" presId="urn:microsoft.com/office/officeart/2009/3/layout/HorizontalOrganizationChart"/>
    <dgm:cxn modelId="{FFB84ED0-4455-412D-AE66-A5D4D95B463C}" type="presParOf" srcId="{A51CA13E-7E46-4027-A434-92CBC5212A88}" destId="{E277CE29-24E3-4D81-AD43-95EC6BC6A4AC}" srcOrd="1" destOrd="0" presId="urn:microsoft.com/office/officeart/2009/3/layout/HorizontalOrganizationChart"/>
    <dgm:cxn modelId="{3099BA92-07B6-48CE-9777-40BEA08C9717}" type="presParOf" srcId="{A51CA13E-7E46-4027-A434-92CBC5212A88}" destId="{53AF36D7-A007-49B3-BDC2-A31020672B4C}" srcOrd="2" destOrd="0" presId="urn:microsoft.com/office/officeart/2009/3/layout/HorizontalOrganizationChart"/>
    <dgm:cxn modelId="{9FE31122-8741-43B1-A64A-79592D79E500}" type="presParOf" srcId="{D16DDC5E-612E-4125-8E67-9775EB9BEC14}" destId="{B90E7B74-3F19-4085-9805-46895A513E75}" srcOrd="2" destOrd="0" presId="urn:microsoft.com/office/officeart/2009/3/layout/HorizontalOrganizationChart"/>
    <dgm:cxn modelId="{DD78B264-767F-4BCD-8BE4-301DC08AD7D0}" type="presParOf" srcId="{D16DDC5E-612E-4125-8E67-9775EB9BEC14}" destId="{C81F22EA-DE54-44CD-8E81-BDE4DD2E355D}" srcOrd="3" destOrd="0" presId="urn:microsoft.com/office/officeart/2009/3/layout/HorizontalOrganizationChart"/>
    <dgm:cxn modelId="{A1CEA451-EBE4-482D-98FB-8850BE5FE4F6}" type="presParOf" srcId="{C81F22EA-DE54-44CD-8E81-BDE4DD2E355D}" destId="{5B17A612-47E8-4FEB-96F1-F0BAA50F4B5D}" srcOrd="0" destOrd="0" presId="urn:microsoft.com/office/officeart/2009/3/layout/HorizontalOrganizationChart"/>
    <dgm:cxn modelId="{68A5905B-50C8-4D06-8168-746AFE3C2A05}" type="presParOf" srcId="{5B17A612-47E8-4FEB-96F1-F0BAA50F4B5D}" destId="{388BC708-8CAA-4F1B-B5DA-4E4F9DD13C63}" srcOrd="0" destOrd="0" presId="urn:microsoft.com/office/officeart/2009/3/layout/HorizontalOrganizationChart"/>
    <dgm:cxn modelId="{A40BD059-B6DA-4C61-8776-6A26B2A820C8}" type="presParOf" srcId="{5B17A612-47E8-4FEB-96F1-F0BAA50F4B5D}" destId="{80052B6C-7136-4796-B013-C4E1065F00C7}" srcOrd="1" destOrd="0" presId="urn:microsoft.com/office/officeart/2009/3/layout/HorizontalOrganizationChart"/>
    <dgm:cxn modelId="{B591E169-AB91-45BB-87C0-12A7C7632BA0}" type="presParOf" srcId="{C81F22EA-DE54-44CD-8E81-BDE4DD2E355D}" destId="{E480007B-5467-4268-8B59-8D553D636002}" srcOrd="1" destOrd="0" presId="urn:microsoft.com/office/officeart/2009/3/layout/HorizontalOrganizationChart"/>
    <dgm:cxn modelId="{2798AE77-9F23-4D71-BE26-2F70A881B1DD}" type="presParOf" srcId="{C81F22EA-DE54-44CD-8E81-BDE4DD2E355D}" destId="{0E24B687-97A0-4CCC-B230-1D389297B0E0}" srcOrd="2" destOrd="0" presId="urn:microsoft.com/office/officeart/2009/3/layout/HorizontalOrganizationChart"/>
    <dgm:cxn modelId="{979EBE47-06E6-4644-927A-8C332DE91C8B}" type="presParOf" srcId="{D16DDC5E-612E-4125-8E67-9775EB9BEC14}" destId="{D8A2B63D-0C13-4F12-9839-36ED3DF056A1}" srcOrd="4" destOrd="0" presId="urn:microsoft.com/office/officeart/2009/3/layout/HorizontalOrganizationChart"/>
    <dgm:cxn modelId="{B84632CE-5F60-43BF-9029-B07530B8E63E}" type="presParOf" srcId="{D16DDC5E-612E-4125-8E67-9775EB9BEC14}" destId="{FAB084BE-7DC3-447F-A2EF-B5BF10B4ABBC}" srcOrd="5" destOrd="0" presId="urn:microsoft.com/office/officeart/2009/3/layout/HorizontalOrganizationChart"/>
    <dgm:cxn modelId="{8B3D077A-B799-4BD4-A36D-03E171AB1BE3}" type="presParOf" srcId="{FAB084BE-7DC3-447F-A2EF-B5BF10B4ABBC}" destId="{74CDE798-06AF-4D0C-A3AF-69A09207A503}" srcOrd="0" destOrd="0" presId="urn:microsoft.com/office/officeart/2009/3/layout/HorizontalOrganizationChart"/>
    <dgm:cxn modelId="{785FE0DC-0A0D-458D-A128-7E772132A1E7}" type="presParOf" srcId="{74CDE798-06AF-4D0C-A3AF-69A09207A503}" destId="{E9FF88A8-B9D6-4118-B35A-ABADBC4A3D16}" srcOrd="0" destOrd="0" presId="urn:microsoft.com/office/officeart/2009/3/layout/HorizontalOrganizationChart"/>
    <dgm:cxn modelId="{B1A7CE78-111E-48FE-B932-1EBF340AA9F0}" type="presParOf" srcId="{74CDE798-06AF-4D0C-A3AF-69A09207A503}" destId="{B079F107-803C-4A96-864C-41AB5B727A51}" srcOrd="1" destOrd="0" presId="urn:microsoft.com/office/officeart/2009/3/layout/HorizontalOrganizationChart"/>
    <dgm:cxn modelId="{C74C9A6C-3C41-4FE8-8A00-4045E752B281}" type="presParOf" srcId="{FAB084BE-7DC3-447F-A2EF-B5BF10B4ABBC}" destId="{A31ECB32-90EE-48A8-AC72-73EB993A4CD4}" srcOrd="1" destOrd="0" presId="urn:microsoft.com/office/officeart/2009/3/layout/HorizontalOrganizationChart"/>
    <dgm:cxn modelId="{6325D812-1FC9-45D4-8E8F-A2AF2C52B7BC}" type="presParOf" srcId="{FAB084BE-7DC3-447F-A2EF-B5BF10B4ABBC}" destId="{EC37BB47-9C1E-4396-B8DF-9CE5FECD9D9F}" srcOrd="2" destOrd="0" presId="urn:microsoft.com/office/officeart/2009/3/layout/HorizontalOrganizationChart"/>
    <dgm:cxn modelId="{91995B2F-288B-4591-9907-2331DEA02A92}" type="presParOf" srcId="{DE2D77ED-5042-4DE2-95FD-D37D950F3CD7}" destId="{7E5036DC-2B7A-4D92-8D4F-369D2E110CFB}" srcOrd="2" destOrd="0" presId="urn:microsoft.com/office/officeart/2009/3/layout/HorizontalOrganizationChart"/>
    <dgm:cxn modelId="{AD04D734-55A7-4E05-A769-7A279B0567D0}" type="presParOf" srcId="{7E5036DC-2B7A-4D92-8D4F-369D2E110CFB}" destId="{53AC75A2-2E30-481B-A166-08C7D53D3271}" srcOrd="0" destOrd="0" presId="urn:microsoft.com/office/officeart/2009/3/layout/HorizontalOrganizationChart"/>
    <dgm:cxn modelId="{42F88BFE-A85A-4F6E-B921-21199E4787B1}" type="presParOf" srcId="{7E5036DC-2B7A-4D92-8D4F-369D2E110CFB}" destId="{5206E75F-727B-445A-8037-A1C6F8AD887E}" srcOrd="1" destOrd="0" presId="urn:microsoft.com/office/officeart/2009/3/layout/HorizontalOrganizationChart"/>
    <dgm:cxn modelId="{714CDD2E-E3DF-4558-97CC-04872F952AB4}" type="presParOf" srcId="{5206E75F-727B-445A-8037-A1C6F8AD887E}" destId="{A2DD4543-3364-4084-8FCF-FB2EE280CEAF}" srcOrd="0" destOrd="0" presId="urn:microsoft.com/office/officeart/2009/3/layout/HorizontalOrganizationChart"/>
    <dgm:cxn modelId="{EAE7361A-6D8E-44AA-9B6B-F1F884A8F6C1}" type="presParOf" srcId="{A2DD4543-3364-4084-8FCF-FB2EE280CEAF}" destId="{AA92139D-9DC1-438C-869A-C016C8B759B4}" srcOrd="0" destOrd="0" presId="urn:microsoft.com/office/officeart/2009/3/layout/HorizontalOrganizationChart"/>
    <dgm:cxn modelId="{E8EF339F-AC87-4301-9704-0798138330D4}" type="presParOf" srcId="{A2DD4543-3364-4084-8FCF-FB2EE280CEAF}" destId="{656218BB-1B0D-40B9-8543-7C06CFFDD565}" srcOrd="1" destOrd="0" presId="urn:microsoft.com/office/officeart/2009/3/layout/HorizontalOrganizationChart"/>
    <dgm:cxn modelId="{FC876937-0959-481F-8B18-761547AEF3A2}" type="presParOf" srcId="{5206E75F-727B-445A-8037-A1C6F8AD887E}" destId="{8D13836C-72DB-452C-B89B-C1834EC3B85D}" srcOrd="1" destOrd="0" presId="urn:microsoft.com/office/officeart/2009/3/layout/HorizontalOrganizationChart"/>
    <dgm:cxn modelId="{7DEAFBFB-C891-47A3-9525-E2EBCFA7F6EE}" type="presParOf" srcId="{5206E75F-727B-445A-8037-A1C6F8AD887E}" destId="{428DB814-C86C-404A-9549-7A30C4451D8E}"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EEC45A-CE44-48D9-8D93-A670C1C33881}"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zh-CN" altLang="en-US"/>
        </a:p>
      </dgm:t>
    </dgm:pt>
    <dgm:pt modelId="{384ED392-E44F-4EBA-AF3E-E7D933EEE803}">
      <dgm:prSet phldrT="[文本]"/>
      <dgm:spPr/>
      <dgm:t>
        <a:bodyPr/>
        <a:lstStyle/>
        <a:p>
          <a:r>
            <a:rPr lang="en-US" altLang="zh-CN" dirty="0" smtClean="0"/>
            <a:t>/</a:t>
          </a:r>
          <a:r>
            <a:rPr lang="en-US" altLang="zh-CN" dirty="0" err="1" smtClean="0"/>
            <a:t>usr</a:t>
          </a:r>
          <a:r>
            <a:rPr lang="en-US" altLang="zh-CN" dirty="0" smtClean="0"/>
            <a:t>/bin/data1.txt(b1,b2,b3)</a:t>
          </a:r>
          <a:endParaRPr lang="zh-CN" altLang="en-US" dirty="0"/>
        </a:p>
      </dgm:t>
    </dgm:pt>
    <dgm:pt modelId="{DFB362E7-F052-418E-AEE8-93CD4450A8B1}" type="parTrans" cxnId="{1D2D7FBC-B476-41A3-8668-4978DB8B8613}">
      <dgm:prSet/>
      <dgm:spPr/>
      <dgm:t>
        <a:bodyPr/>
        <a:lstStyle/>
        <a:p>
          <a:endParaRPr lang="zh-CN" altLang="en-US"/>
        </a:p>
      </dgm:t>
    </dgm:pt>
    <dgm:pt modelId="{2A5AB3B2-71CF-4E05-8C44-29F811712F4A}" type="sibTrans" cxnId="{1D2D7FBC-B476-41A3-8668-4978DB8B8613}">
      <dgm:prSet/>
      <dgm:spPr/>
      <dgm:t>
        <a:bodyPr/>
        <a:lstStyle/>
        <a:p>
          <a:endParaRPr lang="zh-CN" altLang="en-US"/>
        </a:p>
      </dgm:t>
    </dgm:pt>
    <dgm:pt modelId="{C04161E6-9E9A-47BE-BDBE-16D8F59AFE8F}">
      <dgm:prSet phldrT="[文本]"/>
      <dgm:spPr/>
      <dgm:t>
        <a:bodyPr/>
        <a:lstStyle/>
        <a:p>
          <a:r>
            <a:rPr lang="en-US" altLang="zh-CN" dirty="0" smtClean="0"/>
            <a:t>b1,b2</a:t>
          </a:r>
          <a:endParaRPr lang="zh-CN" altLang="en-US" dirty="0"/>
        </a:p>
      </dgm:t>
    </dgm:pt>
    <dgm:pt modelId="{E48F55AF-BC58-4918-B233-A755858713B1}" type="parTrans" cxnId="{36444E39-4820-495C-BD92-794CF06DD181}">
      <dgm:prSet/>
      <dgm:spPr/>
      <dgm:t>
        <a:bodyPr/>
        <a:lstStyle/>
        <a:p>
          <a:endParaRPr lang="zh-CN" altLang="en-US"/>
        </a:p>
      </dgm:t>
    </dgm:pt>
    <dgm:pt modelId="{611FBC8D-4BDB-4846-AC34-5598F8202045}" type="sibTrans" cxnId="{36444E39-4820-495C-BD92-794CF06DD181}">
      <dgm:prSet/>
      <dgm:spPr/>
      <dgm:t>
        <a:bodyPr/>
        <a:lstStyle/>
        <a:p>
          <a:endParaRPr lang="zh-CN" altLang="en-US"/>
        </a:p>
      </dgm:t>
    </dgm:pt>
    <dgm:pt modelId="{87B03025-D669-4FC9-9F3D-D084FE56659A}">
      <dgm:prSet phldrT="[文本]"/>
      <dgm:spPr/>
      <dgm:t>
        <a:bodyPr/>
        <a:lstStyle/>
        <a:p>
          <a:r>
            <a:rPr lang="en-US" altLang="zh-CN" dirty="0" smtClean="0"/>
            <a:t>b2,b3</a:t>
          </a:r>
          <a:endParaRPr lang="zh-CN" altLang="en-US" dirty="0"/>
        </a:p>
      </dgm:t>
    </dgm:pt>
    <dgm:pt modelId="{84FF34EB-1563-4BA1-A7EE-C2A657FD2F91}" type="parTrans" cxnId="{7467E4D9-1CBC-40E7-B537-FC012EE97572}">
      <dgm:prSet/>
      <dgm:spPr/>
      <dgm:t>
        <a:bodyPr/>
        <a:lstStyle/>
        <a:p>
          <a:endParaRPr lang="zh-CN" altLang="en-US"/>
        </a:p>
      </dgm:t>
    </dgm:pt>
    <dgm:pt modelId="{8AAF16CE-FD9F-401A-B300-4A47FC24EEBD}" type="sibTrans" cxnId="{7467E4D9-1CBC-40E7-B537-FC012EE97572}">
      <dgm:prSet/>
      <dgm:spPr/>
      <dgm:t>
        <a:bodyPr/>
        <a:lstStyle/>
        <a:p>
          <a:endParaRPr lang="zh-CN" altLang="en-US"/>
        </a:p>
      </dgm:t>
    </dgm:pt>
    <dgm:pt modelId="{B125365E-E6D3-479F-95CB-45A9DD73BB5F}">
      <dgm:prSet phldrT="[文本]"/>
      <dgm:spPr/>
      <dgm:t>
        <a:bodyPr/>
        <a:lstStyle/>
        <a:p>
          <a:r>
            <a:rPr lang="en-US" altLang="zh-CN" dirty="0" smtClean="0"/>
            <a:t>b1,b3</a:t>
          </a:r>
          <a:endParaRPr lang="zh-CN" altLang="en-US" dirty="0"/>
        </a:p>
      </dgm:t>
    </dgm:pt>
    <dgm:pt modelId="{C2E9BAB6-EADD-499C-8013-C2B54C4F438B}" type="parTrans" cxnId="{88078A17-7268-4E9E-8B81-F1A734D68977}">
      <dgm:prSet/>
      <dgm:spPr/>
      <dgm:t>
        <a:bodyPr/>
        <a:lstStyle/>
        <a:p>
          <a:endParaRPr lang="zh-CN" altLang="en-US"/>
        </a:p>
      </dgm:t>
    </dgm:pt>
    <dgm:pt modelId="{E63C10F3-76C2-4C31-AFE2-4824D9CB9892}" type="sibTrans" cxnId="{88078A17-7268-4E9E-8B81-F1A734D68977}">
      <dgm:prSet/>
      <dgm:spPr/>
      <dgm:t>
        <a:bodyPr/>
        <a:lstStyle/>
        <a:p>
          <a:endParaRPr lang="zh-CN" altLang="en-US"/>
        </a:p>
      </dgm:t>
    </dgm:pt>
    <dgm:pt modelId="{A61A460D-237B-405E-B4ED-FD2423C33A3F}">
      <dgm:prSet phldrT="[文本]"/>
      <dgm:spPr/>
      <dgm:t>
        <a:bodyPr/>
        <a:lstStyle/>
        <a:p>
          <a:r>
            <a:rPr lang="en-US" altLang="zh-CN" dirty="0" smtClean="0"/>
            <a:t>b1.b2,b3</a:t>
          </a:r>
          <a:endParaRPr lang="zh-CN" altLang="en-US" dirty="0"/>
        </a:p>
      </dgm:t>
    </dgm:pt>
    <dgm:pt modelId="{42ECE971-07E1-4216-BBEA-7F598ECB3BAC}" type="parTrans" cxnId="{B5692AC1-2E7C-4B99-B318-3A1EE572C8EB}">
      <dgm:prSet/>
      <dgm:spPr/>
      <dgm:t>
        <a:bodyPr/>
        <a:lstStyle/>
        <a:p>
          <a:endParaRPr lang="zh-CN" altLang="en-US"/>
        </a:p>
      </dgm:t>
    </dgm:pt>
    <dgm:pt modelId="{5AEB4865-B5B6-4C22-918A-D676A11976CE}" type="sibTrans" cxnId="{B5692AC1-2E7C-4B99-B318-3A1EE572C8EB}">
      <dgm:prSet/>
      <dgm:spPr/>
      <dgm:t>
        <a:bodyPr/>
        <a:lstStyle/>
        <a:p>
          <a:endParaRPr lang="zh-CN" altLang="en-US"/>
        </a:p>
      </dgm:t>
    </dgm:pt>
    <dgm:pt modelId="{7941D909-1120-4CF1-A0FE-9D025575AE7E}" type="pres">
      <dgm:prSet presAssocID="{B8EEC45A-CE44-48D9-8D93-A670C1C33881}" presName="hierChild1" presStyleCnt="0">
        <dgm:presLayoutVars>
          <dgm:chPref val="1"/>
          <dgm:dir/>
          <dgm:animOne val="branch"/>
          <dgm:animLvl val="lvl"/>
          <dgm:resizeHandles/>
        </dgm:presLayoutVars>
      </dgm:prSet>
      <dgm:spPr/>
      <dgm:t>
        <a:bodyPr/>
        <a:lstStyle/>
        <a:p>
          <a:endParaRPr lang="zh-CN" altLang="en-US"/>
        </a:p>
      </dgm:t>
    </dgm:pt>
    <dgm:pt modelId="{DAC6B693-CB09-49B2-8396-F2A46FFA9575}" type="pres">
      <dgm:prSet presAssocID="{384ED392-E44F-4EBA-AF3E-E7D933EEE803}" presName="hierRoot1" presStyleCnt="0"/>
      <dgm:spPr/>
    </dgm:pt>
    <dgm:pt modelId="{163C73C6-56C8-480B-B21E-C31A7273A44C}" type="pres">
      <dgm:prSet presAssocID="{384ED392-E44F-4EBA-AF3E-E7D933EEE803}" presName="composite" presStyleCnt="0"/>
      <dgm:spPr/>
    </dgm:pt>
    <dgm:pt modelId="{79B0A95C-AACC-4AD6-ABB9-1D4AED2F36F5}" type="pres">
      <dgm:prSet presAssocID="{384ED392-E44F-4EBA-AF3E-E7D933EEE803}" presName="background" presStyleLbl="node0" presStyleIdx="0" presStyleCnt="1"/>
      <dgm:spPr/>
    </dgm:pt>
    <dgm:pt modelId="{29875578-2220-42BF-A3EE-AB09ABDEFC91}" type="pres">
      <dgm:prSet presAssocID="{384ED392-E44F-4EBA-AF3E-E7D933EEE803}" presName="text" presStyleLbl="fgAcc0" presStyleIdx="0" presStyleCnt="1" custScaleX="227307" custScaleY="187482">
        <dgm:presLayoutVars>
          <dgm:chPref val="3"/>
        </dgm:presLayoutVars>
      </dgm:prSet>
      <dgm:spPr/>
      <dgm:t>
        <a:bodyPr/>
        <a:lstStyle/>
        <a:p>
          <a:endParaRPr lang="zh-CN" altLang="en-US"/>
        </a:p>
      </dgm:t>
    </dgm:pt>
    <dgm:pt modelId="{61AF8130-1DCD-4A88-88BA-92D8F0078606}" type="pres">
      <dgm:prSet presAssocID="{384ED392-E44F-4EBA-AF3E-E7D933EEE803}" presName="hierChild2" presStyleCnt="0"/>
      <dgm:spPr/>
    </dgm:pt>
    <dgm:pt modelId="{5B997F13-7323-4951-B2F0-D6734ADD5EE4}" type="pres">
      <dgm:prSet presAssocID="{E48F55AF-BC58-4918-B233-A755858713B1}" presName="Name10" presStyleLbl="parChTrans1D2" presStyleIdx="0" presStyleCnt="4"/>
      <dgm:spPr/>
      <dgm:t>
        <a:bodyPr/>
        <a:lstStyle/>
        <a:p>
          <a:endParaRPr lang="zh-CN" altLang="en-US"/>
        </a:p>
      </dgm:t>
    </dgm:pt>
    <dgm:pt modelId="{7F103029-9B52-413E-A862-0ECAD8D18DBE}" type="pres">
      <dgm:prSet presAssocID="{C04161E6-9E9A-47BE-BDBE-16D8F59AFE8F}" presName="hierRoot2" presStyleCnt="0"/>
      <dgm:spPr/>
    </dgm:pt>
    <dgm:pt modelId="{5ED9EB9A-62A0-4F4C-BBB8-46FBAD1408FD}" type="pres">
      <dgm:prSet presAssocID="{C04161E6-9E9A-47BE-BDBE-16D8F59AFE8F}" presName="composite2" presStyleCnt="0"/>
      <dgm:spPr/>
    </dgm:pt>
    <dgm:pt modelId="{4A91AB9C-42F4-470C-B6B0-1E6EFEB607CD}" type="pres">
      <dgm:prSet presAssocID="{C04161E6-9E9A-47BE-BDBE-16D8F59AFE8F}" presName="background2" presStyleLbl="node2" presStyleIdx="0" presStyleCnt="4"/>
      <dgm:spPr/>
    </dgm:pt>
    <dgm:pt modelId="{267AE1BE-7F0A-4C11-8F2E-A601BCE23A0F}" type="pres">
      <dgm:prSet presAssocID="{C04161E6-9E9A-47BE-BDBE-16D8F59AFE8F}" presName="text2" presStyleLbl="fgAcc2" presStyleIdx="0" presStyleCnt="4">
        <dgm:presLayoutVars>
          <dgm:chPref val="3"/>
        </dgm:presLayoutVars>
      </dgm:prSet>
      <dgm:spPr/>
      <dgm:t>
        <a:bodyPr/>
        <a:lstStyle/>
        <a:p>
          <a:endParaRPr lang="zh-CN" altLang="en-US"/>
        </a:p>
      </dgm:t>
    </dgm:pt>
    <dgm:pt modelId="{CA23B5B1-24DD-4542-8D0C-ECEC8DAAAABD}" type="pres">
      <dgm:prSet presAssocID="{C04161E6-9E9A-47BE-BDBE-16D8F59AFE8F}" presName="hierChild3" presStyleCnt="0"/>
      <dgm:spPr/>
    </dgm:pt>
    <dgm:pt modelId="{1F07DA95-669B-4435-84DE-3DCAF546EDF5}" type="pres">
      <dgm:prSet presAssocID="{84FF34EB-1563-4BA1-A7EE-C2A657FD2F91}" presName="Name10" presStyleLbl="parChTrans1D2" presStyleIdx="1" presStyleCnt="4"/>
      <dgm:spPr/>
      <dgm:t>
        <a:bodyPr/>
        <a:lstStyle/>
        <a:p>
          <a:endParaRPr lang="zh-CN" altLang="en-US"/>
        </a:p>
      </dgm:t>
    </dgm:pt>
    <dgm:pt modelId="{633DED3C-11A3-404D-8643-2DE0675DA083}" type="pres">
      <dgm:prSet presAssocID="{87B03025-D669-4FC9-9F3D-D084FE56659A}" presName="hierRoot2" presStyleCnt="0"/>
      <dgm:spPr/>
    </dgm:pt>
    <dgm:pt modelId="{68744A0E-6492-45AD-A0B5-B1F6FDE2A210}" type="pres">
      <dgm:prSet presAssocID="{87B03025-D669-4FC9-9F3D-D084FE56659A}" presName="composite2" presStyleCnt="0"/>
      <dgm:spPr/>
    </dgm:pt>
    <dgm:pt modelId="{20FFF4B7-040C-4380-8180-C968B3B94301}" type="pres">
      <dgm:prSet presAssocID="{87B03025-D669-4FC9-9F3D-D084FE56659A}" presName="background2" presStyleLbl="node2" presStyleIdx="1" presStyleCnt="4"/>
      <dgm:spPr/>
    </dgm:pt>
    <dgm:pt modelId="{DAD33D62-8F59-431A-BE0A-9C38EF550275}" type="pres">
      <dgm:prSet presAssocID="{87B03025-D669-4FC9-9F3D-D084FE56659A}" presName="text2" presStyleLbl="fgAcc2" presStyleIdx="1" presStyleCnt="4">
        <dgm:presLayoutVars>
          <dgm:chPref val="3"/>
        </dgm:presLayoutVars>
      </dgm:prSet>
      <dgm:spPr/>
      <dgm:t>
        <a:bodyPr/>
        <a:lstStyle/>
        <a:p>
          <a:endParaRPr lang="zh-CN" altLang="en-US"/>
        </a:p>
      </dgm:t>
    </dgm:pt>
    <dgm:pt modelId="{EDF1B41A-539A-4C0C-8BCD-8B29F8426B0D}" type="pres">
      <dgm:prSet presAssocID="{87B03025-D669-4FC9-9F3D-D084FE56659A}" presName="hierChild3" presStyleCnt="0"/>
      <dgm:spPr/>
    </dgm:pt>
    <dgm:pt modelId="{82185F0D-1092-418F-B269-63344D51FC9B}" type="pres">
      <dgm:prSet presAssocID="{C2E9BAB6-EADD-499C-8013-C2B54C4F438B}" presName="Name10" presStyleLbl="parChTrans1D2" presStyleIdx="2" presStyleCnt="4"/>
      <dgm:spPr/>
      <dgm:t>
        <a:bodyPr/>
        <a:lstStyle/>
        <a:p>
          <a:endParaRPr lang="zh-CN" altLang="en-US"/>
        </a:p>
      </dgm:t>
    </dgm:pt>
    <dgm:pt modelId="{B41420C5-5FB3-426A-B907-C3A2745C314B}" type="pres">
      <dgm:prSet presAssocID="{B125365E-E6D3-479F-95CB-45A9DD73BB5F}" presName="hierRoot2" presStyleCnt="0"/>
      <dgm:spPr/>
    </dgm:pt>
    <dgm:pt modelId="{855A07B5-0F18-4FB9-AC96-100B453743D0}" type="pres">
      <dgm:prSet presAssocID="{B125365E-E6D3-479F-95CB-45A9DD73BB5F}" presName="composite2" presStyleCnt="0"/>
      <dgm:spPr/>
    </dgm:pt>
    <dgm:pt modelId="{EE86980D-282A-4C95-9890-F217134E4358}" type="pres">
      <dgm:prSet presAssocID="{B125365E-E6D3-479F-95CB-45A9DD73BB5F}" presName="background2" presStyleLbl="node2" presStyleIdx="2" presStyleCnt="4"/>
      <dgm:spPr/>
    </dgm:pt>
    <dgm:pt modelId="{06FA38E7-004D-4ED2-AEF3-8B96632160B0}" type="pres">
      <dgm:prSet presAssocID="{B125365E-E6D3-479F-95CB-45A9DD73BB5F}" presName="text2" presStyleLbl="fgAcc2" presStyleIdx="2" presStyleCnt="4">
        <dgm:presLayoutVars>
          <dgm:chPref val="3"/>
        </dgm:presLayoutVars>
      </dgm:prSet>
      <dgm:spPr/>
      <dgm:t>
        <a:bodyPr/>
        <a:lstStyle/>
        <a:p>
          <a:endParaRPr lang="zh-CN" altLang="en-US"/>
        </a:p>
      </dgm:t>
    </dgm:pt>
    <dgm:pt modelId="{70006274-CBE0-4045-B486-0379C1186AAA}" type="pres">
      <dgm:prSet presAssocID="{B125365E-E6D3-479F-95CB-45A9DD73BB5F}" presName="hierChild3" presStyleCnt="0"/>
      <dgm:spPr/>
    </dgm:pt>
    <dgm:pt modelId="{F1B3C1B9-ABED-4B4F-86B8-EBD809C0B631}" type="pres">
      <dgm:prSet presAssocID="{42ECE971-07E1-4216-BBEA-7F598ECB3BAC}" presName="Name10" presStyleLbl="parChTrans1D2" presStyleIdx="3" presStyleCnt="4"/>
      <dgm:spPr/>
      <dgm:t>
        <a:bodyPr/>
        <a:lstStyle/>
        <a:p>
          <a:endParaRPr lang="zh-CN" altLang="en-US"/>
        </a:p>
      </dgm:t>
    </dgm:pt>
    <dgm:pt modelId="{A7BF8F42-E10A-4977-80FE-2B4274D5B502}" type="pres">
      <dgm:prSet presAssocID="{A61A460D-237B-405E-B4ED-FD2423C33A3F}" presName="hierRoot2" presStyleCnt="0"/>
      <dgm:spPr/>
    </dgm:pt>
    <dgm:pt modelId="{8F4E45E7-5D22-4B64-A6D9-B37B81E83C2F}" type="pres">
      <dgm:prSet presAssocID="{A61A460D-237B-405E-B4ED-FD2423C33A3F}" presName="composite2" presStyleCnt="0"/>
      <dgm:spPr/>
    </dgm:pt>
    <dgm:pt modelId="{EEDA242C-77D3-4B27-8F8B-6288B44CE607}" type="pres">
      <dgm:prSet presAssocID="{A61A460D-237B-405E-B4ED-FD2423C33A3F}" presName="background2" presStyleLbl="node2" presStyleIdx="3" presStyleCnt="4"/>
      <dgm:spPr/>
    </dgm:pt>
    <dgm:pt modelId="{E90B6FD6-6796-4FC1-982E-B1E8456710CD}" type="pres">
      <dgm:prSet presAssocID="{A61A460D-237B-405E-B4ED-FD2423C33A3F}" presName="text2" presStyleLbl="fgAcc2" presStyleIdx="3" presStyleCnt="4">
        <dgm:presLayoutVars>
          <dgm:chPref val="3"/>
        </dgm:presLayoutVars>
      </dgm:prSet>
      <dgm:spPr/>
      <dgm:t>
        <a:bodyPr/>
        <a:lstStyle/>
        <a:p>
          <a:endParaRPr lang="zh-CN" altLang="en-US"/>
        </a:p>
      </dgm:t>
    </dgm:pt>
    <dgm:pt modelId="{BDFC1074-DDBD-4DC2-8A24-C4EF9AEBA3BF}" type="pres">
      <dgm:prSet presAssocID="{A61A460D-237B-405E-B4ED-FD2423C33A3F}" presName="hierChild3" presStyleCnt="0"/>
      <dgm:spPr/>
    </dgm:pt>
  </dgm:ptLst>
  <dgm:cxnLst>
    <dgm:cxn modelId="{36444E39-4820-495C-BD92-794CF06DD181}" srcId="{384ED392-E44F-4EBA-AF3E-E7D933EEE803}" destId="{C04161E6-9E9A-47BE-BDBE-16D8F59AFE8F}" srcOrd="0" destOrd="0" parTransId="{E48F55AF-BC58-4918-B233-A755858713B1}" sibTransId="{611FBC8D-4BDB-4846-AC34-5598F8202045}"/>
    <dgm:cxn modelId="{C555D7EB-6E02-4FE7-A8ED-E35FF34BD182}" type="presOf" srcId="{E48F55AF-BC58-4918-B233-A755858713B1}" destId="{5B997F13-7323-4951-B2F0-D6734ADD5EE4}" srcOrd="0" destOrd="0" presId="urn:microsoft.com/office/officeart/2005/8/layout/hierarchy1"/>
    <dgm:cxn modelId="{2DD3947C-F75C-4BA3-9E49-A1F7D2B0B233}" type="presOf" srcId="{A61A460D-237B-405E-B4ED-FD2423C33A3F}" destId="{E90B6FD6-6796-4FC1-982E-B1E8456710CD}" srcOrd="0" destOrd="0" presId="urn:microsoft.com/office/officeart/2005/8/layout/hierarchy1"/>
    <dgm:cxn modelId="{AEFF41CB-354E-490C-BDC7-B80D6C8701BE}" type="presOf" srcId="{C2E9BAB6-EADD-499C-8013-C2B54C4F438B}" destId="{82185F0D-1092-418F-B269-63344D51FC9B}" srcOrd="0" destOrd="0" presId="urn:microsoft.com/office/officeart/2005/8/layout/hierarchy1"/>
    <dgm:cxn modelId="{1D2D7FBC-B476-41A3-8668-4978DB8B8613}" srcId="{B8EEC45A-CE44-48D9-8D93-A670C1C33881}" destId="{384ED392-E44F-4EBA-AF3E-E7D933EEE803}" srcOrd="0" destOrd="0" parTransId="{DFB362E7-F052-418E-AEE8-93CD4450A8B1}" sibTransId="{2A5AB3B2-71CF-4E05-8C44-29F811712F4A}"/>
    <dgm:cxn modelId="{7467E4D9-1CBC-40E7-B537-FC012EE97572}" srcId="{384ED392-E44F-4EBA-AF3E-E7D933EEE803}" destId="{87B03025-D669-4FC9-9F3D-D084FE56659A}" srcOrd="1" destOrd="0" parTransId="{84FF34EB-1563-4BA1-A7EE-C2A657FD2F91}" sibTransId="{8AAF16CE-FD9F-401A-B300-4A47FC24EEBD}"/>
    <dgm:cxn modelId="{88078A17-7268-4E9E-8B81-F1A734D68977}" srcId="{384ED392-E44F-4EBA-AF3E-E7D933EEE803}" destId="{B125365E-E6D3-479F-95CB-45A9DD73BB5F}" srcOrd="2" destOrd="0" parTransId="{C2E9BAB6-EADD-499C-8013-C2B54C4F438B}" sibTransId="{E63C10F3-76C2-4C31-AFE2-4824D9CB9892}"/>
    <dgm:cxn modelId="{30C560BB-7B5F-40DE-87E0-64F2F953B892}" type="presOf" srcId="{C04161E6-9E9A-47BE-BDBE-16D8F59AFE8F}" destId="{267AE1BE-7F0A-4C11-8F2E-A601BCE23A0F}" srcOrd="0" destOrd="0" presId="urn:microsoft.com/office/officeart/2005/8/layout/hierarchy1"/>
    <dgm:cxn modelId="{04DC6576-33ED-4EDB-91A1-14BAA67177A0}" type="presOf" srcId="{87B03025-D669-4FC9-9F3D-D084FE56659A}" destId="{DAD33D62-8F59-431A-BE0A-9C38EF550275}" srcOrd="0" destOrd="0" presId="urn:microsoft.com/office/officeart/2005/8/layout/hierarchy1"/>
    <dgm:cxn modelId="{B5692AC1-2E7C-4B99-B318-3A1EE572C8EB}" srcId="{384ED392-E44F-4EBA-AF3E-E7D933EEE803}" destId="{A61A460D-237B-405E-B4ED-FD2423C33A3F}" srcOrd="3" destOrd="0" parTransId="{42ECE971-07E1-4216-BBEA-7F598ECB3BAC}" sibTransId="{5AEB4865-B5B6-4C22-918A-D676A11976CE}"/>
    <dgm:cxn modelId="{0CDD261C-7BD7-4BFE-9985-B99C183AFC90}" type="presOf" srcId="{384ED392-E44F-4EBA-AF3E-E7D933EEE803}" destId="{29875578-2220-42BF-A3EE-AB09ABDEFC91}" srcOrd="0" destOrd="0" presId="urn:microsoft.com/office/officeart/2005/8/layout/hierarchy1"/>
    <dgm:cxn modelId="{85511DDC-B48A-44CF-931A-778573204CEA}" type="presOf" srcId="{B8EEC45A-CE44-48D9-8D93-A670C1C33881}" destId="{7941D909-1120-4CF1-A0FE-9D025575AE7E}" srcOrd="0" destOrd="0" presId="urn:microsoft.com/office/officeart/2005/8/layout/hierarchy1"/>
    <dgm:cxn modelId="{DB71521D-2050-4246-BEEB-259BC55E7DF9}" type="presOf" srcId="{B125365E-E6D3-479F-95CB-45A9DD73BB5F}" destId="{06FA38E7-004D-4ED2-AEF3-8B96632160B0}" srcOrd="0" destOrd="0" presId="urn:microsoft.com/office/officeart/2005/8/layout/hierarchy1"/>
    <dgm:cxn modelId="{B6BC1E02-EE9B-4CC4-B40D-7D7233F657A9}" type="presOf" srcId="{84FF34EB-1563-4BA1-A7EE-C2A657FD2F91}" destId="{1F07DA95-669B-4435-84DE-3DCAF546EDF5}" srcOrd="0" destOrd="0" presId="urn:microsoft.com/office/officeart/2005/8/layout/hierarchy1"/>
    <dgm:cxn modelId="{4C42FABD-7FF8-4715-9773-6B778C8785DA}" type="presOf" srcId="{42ECE971-07E1-4216-BBEA-7F598ECB3BAC}" destId="{F1B3C1B9-ABED-4B4F-86B8-EBD809C0B631}" srcOrd="0" destOrd="0" presId="urn:microsoft.com/office/officeart/2005/8/layout/hierarchy1"/>
    <dgm:cxn modelId="{55910276-D3A9-4CD2-B8C0-DE0A6BFCC3B7}" type="presParOf" srcId="{7941D909-1120-4CF1-A0FE-9D025575AE7E}" destId="{DAC6B693-CB09-49B2-8396-F2A46FFA9575}" srcOrd="0" destOrd="0" presId="urn:microsoft.com/office/officeart/2005/8/layout/hierarchy1"/>
    <dgm:cxn modelId="{E392666B-7484-4502-B422-2BF14FFCC46B}" type="presParOf" srcId="{DAC6B693-CB09-49B2-8396-F2A46FFA9575}" destId="{163C73C6-56C8-480B-B21E-C31A7273A44C}" srcOrd="0" destOrd="0" presId="urn:microsoft.com/office/officeart/2005/8/layout/hierarchy1"/>
    <dgm:cxn modelId="{76514ADF-5F99-4078-A73C-7B2D3C701933}" type="presParOf" srcId="{163C73C6-56C8-480B-B21E-C31A7273A44C}" destId="{79B0A95C-AACC-4AD6-ABB9-1D4AED2F36F5}" srcOrd="0" destOrd="0" presId="urn:microsoft.com/office/officeart/2005/8/layout/hierarchy1"/>
    <dgm:cxn modelId="{AE0C1728-63FA-46F0-B2C9-A3CF1E66DF90}" type="presParOf" srcId="{163C73C6-56C8-480B-B21E-C31A7273A44C}" destId="{29875578-2220-42BF-A3EE-AB09ABDEFC91}" srcOrd="1" destOrd="0" presId="urn:microsoft.com/office/officeart/2005/8/layout/hierarchy1"/>
    <dgm:cxn modelId="{7BE9CAC5-24A5-4896-B83A-17E5226E7121}" type="presParOf" srcId="{DAC6B693-CB09-49B2-8396-F2A46FFA9575}" destId="{61AF8130-1DCD-4A88-88BA-92D8F0078606}" srcOrd="1" destOrd="0" presId="urn:microsoft.com/office/officeart/2005/8/layout/hierarchy1"/>
    <dgm:cxn modelId="{CC81F423-B804-4E2C-9F7D-A77CD71260DB}" type="presParOf" srcId="{61AF8130-1DCD-4A88-88BA-92D8F0078606}" destId="{5B997F13-7323-4951-B2F0-D6734ADD5EE4}" srcOrd="0" destOrd="0" presId="urn:microsoft.com/office/officeart/2005/8/layout/hierarchy1"/>
    <dgm:cxn modelId="{B78B8316-2414-4AB6-AC27-C754A858217A}" type="presParOf" srcId="{61AF8130-1DCD-4A88-88BA-92D8F0078606}" destId="{7F103029-9B52-413E-A862-0ECAD8D18DBE}" srcOrd="1" destOrd="0" presId="urn:microsoft.com/office/officeart/2005/8/layout/hierarchy1"/>
    <dgm:cxn modelId="{AE443A42-B456-40C4-B206-2E7C94F4EC57}" type="presParOf" srcId="{7F103029-9B52-413E-A862-0ECAD8D18DBE}" destId="{5ED9EB9A-62A0-4F4C-BBB8-46FBAD1408FD}" srcOrd="0" destOrd="0" presId="urn:microsoft.com/office/officeart/2005/8/layout/hierarchy1"/>
    <dgm:cxn modelId="{B80C012C-23EE-455E-9426-04E43779CC2F}" type="presParOf" srcId="{5ED9EB9A-62A0-4F4C-BBB8-46FBAD1408FD}" destId="{4A91AB9C-42F4-470C-B6B0-1E6EFEB607CD}" srcOrd="0" destOrd="0" presId="urn:microsoft.com/office/officeart/2005/8/layout/hierarchy1"/>
    <dgm:cxn modelId="{4725F7AD-A963-4D8A-BC88-96F3FAB52194}" type="presParOf" srcId="{5ED9EB9A-62A0-4F4C-BBB8-46FBAD1408FD}" destId="{267AE1BE-7F0A-4C11-8F2E-A601BCE23A0F}" srcOrd="1" destOrd="0" presId="urn:microsoft.com/office/officeart/2005/8/layout/hierarchy1"/>
    <dgm:cxn modelId="{CD807DE5-B1F8-490F-99EE-465E972CB2BC}" type="presParOf" srcId="{7F103029-9B52-413E-A862-0ECAD8D18DBE}" destId="{CA23B5B1-24DD-4542-8D0C-ECEC8DAAAABD}" srcOrd="1" destOrd="0" presId="urn:microsoft.com/office/officeart/2005/8/layout/hierarchy1"/>
    <dgm:cxn modelId="{209D5514-D6EB-4618-ACC3-6B563CACC1D3}" type="presParOf" srcId="{61AF8130-1DCD-4A88-88BA-92D8F0078606}" destId="{1F07DA95-669B-4435-84DE-3DCAF546EDF5}" srcOrd="2" destOrd="0" presId="urn:microsoft.com/office/officeart/2005/8/layout/hierarchy1"/>
    <dgm:cxn modelId="{78FE276C-3450-48FB-9901-A55ACCD9368A}" type="presParOf" srcId="{61AF8130-1DCD-4A88-88BA-92D8F0078606}" destId="{633DED3C-11A3-404D-8643-2DE0675DA083}" srcOrd="3" destOrd="0" presId="urn:microsoft.com/office/officeart/2005/8/layout/hierarchy1"/>
    <dgm:cxn modelId="{96790240-3D34-4E81-945C-AFA885227CD0}" type="presParOf" srcId="{633DED3C-11A3-404D-8643-2DE0675DA083}" destId="{68744A0E-6492-45AD-A0B5-B1F6FDE2A210}" srcOrd="0" destOrd="0" presId="urn:microsoft.com/office/officeart/2005/8/layout/hierarchy1"/>
    <dgm:cxn modelId="{1F31AD83-908B-43CA-9AD2-2892AB582B18}" type="presParOf" srcId="{68744A0E-6492-45AD-A0B5-B1F6FDE2A210}" destId="{20FFF4B7-040C-4380-8180-C968B3B94301}" srcOrd="0" destOrd="0" presId="urn:microsoft.com/office/officeart/2005/8/layout/hierarchy1"/>
    <dgm:cxn modelId="{CA08A565-9CEC-4879-B68D-D2AC54B53740}" type="presParOf" srcId="{68744A0E-6492-45AD-A0B5-B1F6FDE2A210}" destId="{DAD33D62-8F59-431A-BE0A-9C38EF550275}" srcOrd="1" destOrd="0" presId="urn:microsoft.com/office/officeart/2005/8/layout/hierarchy1"/>
    <dgm:cxn modelId="{E58549D5-3B5C-4995-9B8A-6CEDDB8CB824}" type="presParOf" srcId="{633DED3C-11A3-404D-8643-2DE0675DA083}" destId="{EDF1B41A-539A-4C0C-8BCD-8B29F8426B0D}" srcOrd="1" destOrd="0" presId="urn:microsoft.com/office/officeart/2005/8/layout/hierarchy1"/>
    <dgm:cxn modelId="{DBB6E945-4CDB-43F2-A85F-6FDB7B77EA45}" type="presParOf" srcId="{61AF8130-1DCD-4A88-88BA-92D8F0078606}" destId="{82185F0D-1092-418F-B269-63344D51FC9B}" srcOrd="4" destOrd="0" presId="urn:microsoft.com/office/officeart/2005/8/layout/hierarchy1"/>
    <dgm:cxn modelId="{12368EBC-C9ED-403F-BB50-19CECABDBCB1}" type="presParOf" srcId="{61AF8130-1DCD-4A88-88BA-92D8F0078606}" destId="{B41420C5-5FB3-426A-B907-C3A2745C314B}" srcOrd="5" destOrd="0" presId="urn:microsoft.com/office/officeart/2005/8/layout/hierarchy1"/>
    <dgm:cxn modelId="{DB0F6FF8-3FA8-424C-90C7-1CC0AC6813F1}" type="presParOf" srcId="{B41420C5-5FB3-426A-B907-C3A2745C314B}" destId="{855A07B5-0F18-4FB9-AC96-100B453743D0}" srcOrd="0" destOrd="0" presId="urn:microsoft.com/office/officeart/2005/8/layout/hierarchy1"/>
    <dgm:cxn modelId="{9162EEE6-F99F-4434-B0AF-C6116E42CDF8}" type="presParOf" srcId="{855A07B5-0F18-4FB9-AC96-100B453743D0}" destId="{EE86980D-282A-4C95-9890-F217134E4358}" srcOrd="0" destOrd="0" presId="urn:microsoft.com/office/officeart/2005/8/layout/hierarchy1"/>
    <dgm:cxn modelId="{1F9CD02D-33FF-4ADB-8C2F-F4BD4E824623}" type="presParOf" srcId="{855A07B5-0F18-4FB9-AC96-100B453743D0}" destId="{06FA38E7-004D-4ED2-AEF3-8B96632160B0}" srcOrd="1" destOrd="0" presId="urn:microsoft.com/office/officeart/2005/8/layout/hierarchy1"/>
    <dgm:cxn modelId="{E4F0E9C9-1D64-432A-B80A-423EA652C2BB}" type="presParOf" srcId="{B41420C5-5FB3-426A-B907-C3A2745C314B}" destId="{70006274-CBE0-4045-B486-0379C1186AAA}" srcOrd="1" destOrd="0" presId="urn:microsoft.com/office/officeart/2005/8/layout/hierarchy1"/>
    <dgm:cxn modelId="{1F57AA59-7B21-407C-98EE-AE24A0975727}" type="presParOf" srcId="{61AF8130-1DCD-4A88-88BA-92D8F0078606}" destId="{F1B3C1B9-ABED-4B4F-86B8-EBD809C0B631}" srcOrd="6" destOrd="0" presId="urn:microsoft.com/office/officeart/2005/8/layout/hierarchy1"/>
    <dgm:cxn modelId="{2E1CDDBF-4C25-4138-8EEC-D631E5324173}" type="presParOf" srcId="{61AF8130-1DCD-4A88-88BA-92D8F0078606}" destId="{A7BF8F42-E10A-4977-80FE-2B4274D5B502}" srcOrd="7" destOrd="0" presId="urn:microsoft.com/office/officeart/2005/8/layout/hierarchy1"/>
    <dgm:cxn modelId="{0CC53028-52A0-4E16-ACAE-818A22537DCB}" type="presParOf" srcId="{A7BF8F42-E10A-4977-80FE-2B4274D5B502}" destId="{8F4E45E7-5D22-4B64-A6D9-B37B81E83C2F}" srcOrd="0" destOrd="0" presId="urn:microsoft.com/office/officeart/2005/8/layout/hierarchy1"/>
    <dgm:cxn modelId="{64DD0CB4-5933-443F-8534-5DAE86C03836}" type="presParOf" srcId="{8F4E45E7-5D22-4B64-A6D9-B37B81E83C2F}" destId="{EEDA242C-77D3-4B27-8F8B-6288B44CE607}" srcOrd="0" destOrd="0" presId="urn:microsoft.com/office/officeart/2005/8/layout/hierarchy1"/>
    <dgm:cxn modelId="{0E82DB1E-6982-4280-BAB7-62ACBA10AAF3}" type="presParOf" srcId="{8F4E45E7-5D22-4B64-A6D9-B37B81E83C2F}" destId="{E90B6FD6-6796-4FC1-982E-B1E8456710CD}" srcOrd="1" destOrd="0" presId="urn:microsoft.com/office/officeart/2005/8/layout/hierarchy1"/>
    <dgm:cxn modelId="{1D976191-185F-48FD-9671-20876C32F76C}" type="presParOf" srcId="{A7BF8F42-E10A-4977-80FE-2B4274D5B502}" destId="{BDFC1074-DDBD-4DC2-8A24-C4EF9AEBA3B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7A1BC-D28E-4A68-B4D8-3D1F4098DFCA}">
      <dsp:nvSpPr>
        <dsp:cNvPr id="0" name=""/>
        <dsp:cNvSpPr/>
      </dsp:nvSpPr>
      <dsp:spPr>
        <a:xfrm>
          <a:off x="7143" y="1811752"/>
          <a:ext cx="2135187" cy="12811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altLang="zh-CN" sz="4000" kern="1200" dirty="0" err="1" smtClean="0"/>
            <a:t>Lucene</a:t>
          </a:r>
          <a:endParaRPr lang="zh-CN" altLang="en-US" sz="4000" kern="1200" dirty="0"/>
        </a:p>
      </dsp:txBody>
      <dsp:txXfrm>
        <a:off x="44665" y="1849274"/>
        <a:ext cx="2060143" cy="1206068"/>
      </dsp:txXfrm>
    </dsp:sp>
    <dsp:sp modelId="{BC7D4868-19B6-44EA-B0B0-8D3F610202F8}">
      <dsp:nvSpPr>
        <dsp:cNvPr id="0" name=""/>
        <dsp:cNvSpPr/>
      </dsp:nvSpPr>
      <dsp:spPr>
        <a:xfrm>
          <a:off x="2355850" y="2187545"/>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zh-CN" altLang="en-US" sz="2300" kern="1200"/>
        </a:p>
      </dsp:txBody>
      <dsp:txXfrm>
        <a:off x="2355850" y="2293450"/>
        <a:ext cx="316861" cy="317716"/>
      </dsp:txXfrm>
    </dsp:sp>
    <dsp:sp modelId="{038CA984-F6CC-4949-B27C-AFC7356554E8}">
      <dsp:nvSpPr>
        <dsp:cNvPr id="0" name=""/>
        <dsp:cNvSpPr/>
      </dsp:nvSpPr>
      <dsp:spPr>
        <a:xfrm>
          <a:off x="2996406" y="1811752"/>
          <a:ext cx="2135187" cy="12811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altLang="zh-CN" sz="4000" kern="1200" dirty="0" err="1" smtClean="0"/>
            <a:t>Nutch</a:t>
          </a:r>
          <a:endParaRPr lang="zh-CN" altLang="en-US" sz="4000" kern="1200" dirty="0"/>
        </a:p>
      </dsp:txBody>
      <dsp:txXfrm>
        <a:off x="3033928" y="1849274"/>
        <a:ext cx="2060143" cy="1206068"/>
      </dsp:txXfrm>
    </dsp:sp>
    <dsp:sp modelId="{C09FFD95-FC89-4299-92A2-61F49A5A08FF}">
      <dsp:nvSpPr>
        <dsp:cNvPr id="0" name=""/>
        <dsp:cNvSpPr/>
      </dsp:nvSpPr>
      <dsp:spPr>
        <a:xfrm>
          <a:off x="5345112" y="2187545"/>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zh-CN" altLang="en-US" sz="2300" kern="1200"/>
        </a:p>
      </dsp:txBody>
      <dsp:txXfrm>
        <a:off x="5345112" y="2293450"/>
        <a:ext cx="316861" cy="317716"/>
      </dsp:txXfrm>
    </dsp:sp>
    <dsp:sp modelId="{F0DE5C41-0E3C-4806-A2F4-1717299DB8C9}">
      <dsp:nvSpPr>
        <dsp:cNvPr id="0" name=""/>
        <dsp:cNvSpPr/>
      </dsp:nvSpPr>
      <dsp:spPr>
        <a:xfrm>
          <a:off x="5985668" y="1811752"/>
          <a:ext cx="2135187" cy="12811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altLang="zh-CN" sz="4000" kern="1200" dirty="0" smtClean="0"/>
            <a:t>Hadoop</a:t>
          </a:r>
          <a:endParaRPr lang="zh-CN" altLang="en-US" sz="4000" kern="1200" dirty="0"/>
        </a:p>
      </dsp:txBody>
      <dsp:txXfrm>
        <a:off x="6023190" y="1849274"/>
        <a:ext cx="2060143" cy="1206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92B40-B7B9-4167-B8DE-201DCAA7913B}">
      <dsp:nvSpPr>
        <dsp:cNvPr id="0" name=""/>
        <dsp:cNvSpPr/>
      </dsp:nvSpPr>
      <dsp:spPr>
        <a:xfrm>
          <a:off x="2381" y="820208"/>
          <a:ext cx="1889124" cy="113347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altLang="zh-CN" sz="2300" kern="1200" dirty="0" smtClean="0"/>
            <a:t>Pig</a:t>
          </a:r>
          <a:endParaRPr lang="zh-CN" altLang="en-US" sz="2300" kern="1200" dirty="0"/>
        </a:p>
      </dsp:txBody>
      <dsp:txXfrm>
        <a:off x="2381" y="820208"/>
        <a:ext cx="1889124" cy="1133475"/>
      </dsp:txXfrm>
    </dsp:sp>
    <dsp:sp modelId="{85F22CF5-E859-41D9-8A22-04B0339B35C2}">
      <dsp:nvSpPr>
        <dsp:cNvPr id="0" name=""/>
        <dsp:cNvSpPr/>
      </dsp:nvSpPr>
      <dsp:spPr>
        <a:xfrm>
          <a:off x="2080418" y="820208"/>
          <a:ext cx="1889124" cy="113347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altLang="zh-CN" sz="2300" kern="1200" dirty="0" err="1" smtClean="0"/>
            <a:t>ZooKeeper</a:t>
          </a:r>
          <a:endParaRPr lang="zh-CN" altLang="en-US" sz="2300" kern="1200" dirty="0"/>
        </a:p>
      </dsp:txBody>
      <dsp:txXfrm>
        <a:off x="2080418" y="820208"/>
        <a:ext cx="1889124" cy="1133475"/>
      </dsp:txXfrm>
    </dsp:sp>
    <dsp:sp modelId="{B522B780-DA10-4154-893F-6652F5F8D0A9}">
      <dsp:nvSpPr>
        <dsp:cNvPr id="0" name=""/>
        <dsp:cNvSpPr/>
      </dsp:nvSpPr>
      <dsp:spPr>
        <a:xfrm>
          <a:off x="4076619" y="820208"/>
          <a:ext cx="1889124" cy="113347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altLang="zh-CN" sz="2300" kern="1200" dirty="0" smtClean="0"/>
            <a:t>Hive</a:t>
          </a:r>
          <a:endParaRPr lang="zh-CN" altLang="en-US" sz="2300" kern="1200" dirty="0"/>
        </a:p>
      </dsp:txBody>
      <dsp:txXfrm>
        <a:off x="4076619" y="820208"/>
        <a:ext cx="1889124" cy="1133475"/>
      </dsp:txXfrm>
    </dsp:sp>
    <dsp:sp modelId="{E98BEB25-C57E-4120-B8DF-BE9ED5C63D68}">
      <dsp:nvSpPr>
        <dsp:cNvPr id="0" name=""/>
        <dsp:cNvSpPr/>
      </dsp:nvSpPr>
      <dsp:spPr>
        <a:xfrm>
          <a:off x="6141017" y="820208"/>
          <a:ext cx="1889124" cy="113347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altLang="zh-CN" sz="2300" kern="1200" dirty="0" smtClean="0"/>
            <a:t>…</a:t>
          </a:r>
          <a:endParaRPr lang="zh-CN" altLang="en-US" sz="2300" kern="1200" dirty="0"/>
        </a:p>
      </dsp:txBody>
      <dsp:txXfrm>
        <a:off x="6141017" y="820208"/>
        <a:ext cx="1889124" cy="1133475"/>
      </dsp:txXfrm>
    </dsp:sp>
    <dsp:sp modelId="{C61CD6D1-EEF5-4501-BD53-A76D676C7450}">
      <dsp:nvSpPr>
        <dsp:cNvPr id="0" name=""/>
        <dsp:cNvSpPr/>
      </dsp:nvSpPr>
      <dsp:spPr>
        <a:xfrm>
          <a:off x="339580" y="2142596"/>
          <a:ext cx="1889124" cy="113347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altLang="zh-CN" sz="2300" kern="1200" dirty="0" smtClean="0"/>
            <a:t>NoSQL</a:t>
          </a:r>
          <a:r>
            <a:rPr lang="zh-CN" altLang="en-US" sz="2300" kern="1200" dirty="0" smtClean="0"/>
            <a:t>数据库</a:t>
          </a:r>
          <a:r>
            <a:rPr lang="en-US" altLang="zh-CN" sz="2300" kern="1200" dirty="0" smtClean="0"/>
            <a:t/>
          </a:r>
          <a:br>
            <a:rPr lang="en-US" altLang="zh-CN" sz="2300" kern="1200" dirty="0" smtClean="0"/>
          </a:br>
          <a:r>
            <a:rPr lang="en-US" altLang="zh-CN" sz="2300" kern="1200" dirty="0" err="1" smtClean="0"/>
            <a:t>HBase</a:t>
          </a:r>
          <a:endParaRPr lang="zh-CN" altLang="en-US" sz="2300" kern="1200" dirty="0"/>
        </a:p>
      </dsp:txBody>
      <dsp:txXfrm>
        <a:off x="339580" y="2142596"/>
        <a:ext cx="1889124" cy="1133475"/>
      </dsp:txXfrm>
    </dsp:sp>
    <dsp:sp modelId="{759ABE8E-29E4-46FC-8EC8-4FECFD979C6A}">
      <dsp:nvSpPr>
        <dsp:cNvPr id="0" name=""/>
        <dsp:cNvSpPr/>
      </dsp:nvSpPr>
      <dsp:spPr>
        <a:xfrm>
          <a:off x="2988851" y="2115301"/>
          <a:ext cx="3897245" cy="113347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t>编程模型</a:t>
          </a:r>
          <a:r>
            <a:rPr lang="en-US" altLang="zh-CN" sz="2300" kern="1200" dirty="0" smtClean="0"/>
            <a:t/>
          </a:r>
          <a:br>
            <a:rPr lang="en-US" altLang="zh-CN" sz="2300" kern="1200" dirty="0" smtClean="0"/>
          </a:br>
          <a:r>
            <a:rPr lang="en-US" altLang="zh-CN" sz="2300" kern="1200" dirty="0" err="1" smtClean="0"/>
            <a:t>MapReduce</a:t>
          </a:r>
          <a:endParaRPr lang="zh-CN" altLang="en-US" sz="2300" kern="1200" dirty="0"/>
        </a:p>
      </dsp:txBody>
      <dsp:txXfrm>
        <a:off x="2988851" y="2115301"/>
        <a:ext cx="3897245" cy="1133475"/>
      </dsp:txXfrm>
    </dsp:sp>
    <dsp:sp modelId="{75D4370A-4E1C-4406-9FAB-18DD22BA2364}">
      <dsp:nvSpPr>
        <dsp:cNvPr id="0" name=""/>
        <dsp:cNvSpPr/>
      </dsp:nvSpPr>
      <dsp:spPr>
        <a:xfrm>
          <a:off x="74300" y="3464983"/>
          <a:ext cx="7979399" cy="113347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t>分布式的、可靠的存储</a:t>
          </a:r>
          <a:r>
            <a:rPr lang="en-US" altLang="zh-CN" sz="2300" kern="1200" dirty="0" smtClean="0"/>
            <a:t/>
          </a:r>
          <a:br>
            <a:rPr lang="en-US" altLang="zh-CN" sz="2300" kern="1200" dirty="0" smtClean="0"/>
          </a:br>
          <a:r>
            <a:rPr lang="en-US" altLang="zh-CN" sz="2300" kern="1200" dirty="0" smtClean="0"/>
            <a:t>HDFS</a:t>
          </a:r>
          <a:endParaRPr lang="zh-CN" altLang="en-US" sz="2300" kern="1200" dirty="0"/>
        </a:p>
      </dsp:txBody>
      <dsp:txXfrm>
        <a:off x="74300" y="3464983"/>
        <a:ext cx="7979399" cy="11334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C75A2-2E30-481B-A166-08C7D53D3271}">
      <dsp:nvSpPr>
        <dsp:cNvPr id="0" name=""/>
        <dsp:cNvSpPr/>
      </dsp:nvSpPr>
      <dsp:spPr>
        <a:xfrm>
          <a:off x="2391916" y="2560040"/>
          <a:ext cx="1672083" cy="149293"/>
        </a:xfrm>
        <a:custGeom>
          <a:avLst/>
          <a:gdLst/>
          <a:ahLst/>
          <a:cxnLst/>
          <a:rect l="0" t="0" r="0" b="0"/>
          <a:pathLst>
            <a:path>
              <a:moveTo>
                <a:pt x="0" y="149293"/>
              </a:moveTo>
              <a:lnTo>
                <a:pt x="1672083" y="149293"/>
              </a:lnTo>
              <a:lnTo>
                <a:pt x="1672083"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A2B63D-0C13-4F12-9839-36ED3DF056A1}">
      <dsp:nvSpPr>
        <dsp:cNvPr id="0" name=""/>
        <dsp:cNvSpPr/>
      </dsp:nvSpPr>
      <dsp:spPr>
        <a:xfrm>
          <a:off x="2391916" y="2709333"/>
          <a:ext cx="3344167" cy="1027137"/>
        </a:xfrm>
        <a:custGeom>
          <a:avLst/>
          <a:gdLst/>
          <a:ahLst/>
          <a:cxnLst/>
          <a:rect l="0" t="0" r="0" b="0"/>
          <a:pathLst>
            <a:path>
              <a:moveTo>
                <a:pt x="0" y="0"/>
              </a:moveTo>
              <a:lnTo>
                <a:pt x="3105298" y="0"/>
              </a:lnTo>
              <a:lnTo>
                <a:pt x="3105298" y="1027137"/>
              </a:lnTo>
              <a:lnTo>
                <a:pt x="3344167" y="102713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0E7B74-3F19-4085-9805-46895A513E75}">
      <dsp:nvSpPr>
        <dsp:cNvPr id="0" name=""/>
        <dsp:cNvSpPr/>
      </dsp:nvSpPr>
      <dsp:spPr>
        <a:xfrm>
          <a:off x="2391916" y="2663613"/>
          <a:ext cx="3344167" cy="91440"/>
        </a:xfrm>
        <a:custGeom>
          <a:avLst/>
          <a:gdLst/>
          <a:ahLst/>
          <a:cxnLst/>
          <a:rect l="0" t="0" r="0" b="0"/>
          <a:pathLst>
            <a:path>
              <a:moveTo>
                <a:pt x="0" y="45720"/>
              </a:moveTo>
              <a:lnTo>
                <a:pt x="3344167" y="457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82809B-F5D8-447D-B00D-FF184675DA87}">
      <dsp:nvSpPr>
        <dsp:cNvPr id="0" name=""/>
        <dsp:cNvSpPr/>
      </dsp:nvSpPr>
      <dsp:spPr>
        <a:xfrm>
          <a:off x="2391916" y="1682196"/>
          <a:ext cx="3344167" cy="1027137"/>
        </a:xfrm>
        <a:custGeom>
          <a:avLst/>
          <a:gdLst/>
          <a:ahLst/>
          <a:cxnLst/>
          <a:rect l="0" t="0" r="0" b="0"/>
          <a:pathLst>
            <a:path>
              <a:moveTo>
                <a:pt x="0" y="1027137"/>
              </a:moveTo>
              <a:lnTo>
                <a:pt x="3105298" y="1027137"/>
              </a:lnTo>
              <a:lnTo>
                <a:pt x="3105298" y="0"/>
              </a:lnTo>
              <a:lnTo>
                <a:pt x="3344167"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9D1058-0822-4EC0-B06C-BAA1FD80880C}">
      <dsp:nvSpPr>
        <dsp:cNvPr id="0" name=""/>
        <dsp:cNvSpPr/>
      </dsp:nvSpPr>
      <dsp:spPr>
        <a:xfrm>
          <a:off x="3224" y="2345058"/>
          <a:ext cx="2388691" cy="7285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altLang="zh-CN" sz="1900" kern="1200" dirty="0" err="1" smtClean="0"/>
            <a:t>NameNode</a:t>
          </a:r>
          <a:endParaRPr lang="zh-CN" altLang="en-US" sz="1900" kern="1200" dirty="0"/>
        </a:p>
      </dsp:txBody>
      <dsp:txXfrm>
        <a:off x="3224" y="2345058"/>
        <a:ext cx="2388691" cy="728550"/>
      </dsp:txXfrm>
    </dsp:sp>
    <dsp:sp modelId="{CD498C8E-4E17-4047-A848-6E9B10639C65}">
      <dsp:nvSpPr>
        <dsp:cNvPr id="0" name=""/>
        <dsp:cNvSpPr/>
      </dsp:nvSpPr>
      <dsp:spPr>
        <a:xfrm>
          <a:off x="5736083" y="1317920"/>
          <a:ext cx="2388691" cy="7285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altLang="zh-CN" sz="1900" kern="1200" dirty="0" err="1" smtClean="0"/>
            <a:t>DataNode</a:t>
          </a:r>
          <a:endParaRPr lang="zh-CN" altLang="en-US" sz="1900" kern="1200" dirty="0"/>
        </a:p>
      </dsp:txBody>
      <dsp:txXfrm>
        <a:off x="5736083" y="1317920"/>
        <a:ext cx="2388691" cy="728550"/>
      </dsp:txXfrm>
    </dsp:sp>
    <dsp:sp modelId="{388BC708-8CAA-4F1B-B5DA-4E4F9DD13C63}">
      <dsp:nvSpPr>
        <dsp:cNvPr id="0" name=""/>
        <dsp:cNvSpPr/>
      </dsp:nvSpPr>
      <dsp:spPr>
        <a:xfrm>
          <a:off x="5736083" y="2345058"/>
          <a:ext cx="2388691" cy="7285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altLang="zh-CN" sz="1900" kern="1200" dirty="0" err="1" smtClean="0"/>
            <a:t>DataNode</a:t>
          </a:r>
          <a:endParaRPr lang="zh-CN" altLang="en-US" sz="1900" kern="1200" dirty="0"/>
        </a:p>
      </dsp:txBody>
      <dsp:txXfrm>
        <a:off x="5736083" y="2345058"/>
        <a:ext cx="2388691" cy="728550"/>
      </dsp:txXfrm>
    </dsp:sp>
    <dsp:sp modelId="{E9FF88A8-B9D6-4118-B35A-ABADBC4A3D16}">
      <dsp:nvSpPr>
        <dsp:cNvPr id="0" name=""/>
        <dsp:cNvSpPr/>
      </dsp:nvSpPr>
      <dsp:spPr>
        <a:xfrm>
          <a:off x="5736083" y="3372195"/>
          <a:ext cx="2388691" cy="7285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altLang="zh-CN" sz="1900" kern="1200" dirty="0" err="1" smtClean="0"/>
            <a:t>DataNode</a:t>
          </a:r>
          <a:endParaRPr lang="zh-CN" altLang="en-US" sz="1900" kern="1200" dirty="0"/>
        </a:p>
      </dsp:txBody>
      <dsp:txXfrm>
        <a:off x="5736083" y="3372195"/>
        <a:ext cx="2388691" cy="728550"/>
      </dsp:txXfrm>
    </dsp:sp>
    <dsp:sp modelId="{AA92139D-9DC1-438C-869A-C016C8B759B4}">
      <dsp:nvSpPr>
        <dsp:cNvPr id="0" name=""/>
        <dsp:cNvSpPr/>
      </dsp:nvSpPr>
      <dsp:spPr>
        <a:xfrm>
          <a:off x="2869654" y="1831489"/>
          <a:ext cx="2388691" cy="7285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altLang="zh-CN" sz="1900" kern="1200" dirty="0" err="1" smtClean="0"/>
            <a:t>SecondaryNameNode</a:t>
          </a:r>
          <a:endParaRPr lang="zh-CN" altLang="en-US" sz="1900" kern="1200" dirty="0"/>
        </a:p>
      </dsp:txBody>
      <dsp:txXfrm>
        <a:off x="2869654" y="1831489"/>
        <a:ext cx="2388691" cy="7285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3C1B9-ABED-4B4F-86B8-EBD809C0B631}">
      <dsp:nvSpPr>
        <dsp:cNvPr id="0" name=""/>
        <dsp:cNvSpPr/>
      </dsp:nvSpPr>
      <dsp:spPr>
        <a:xfrm>
          <a:off x="3969543" y="2844603"/>
          <a:ext cx="3117056" cy="494478"/>
        </a:xfrm>
        <a:custGeom>
          <a:avLst/>
          <a:gdLst/>
          <a:ahLst/>
          <a:cxnLst/>
          <a:rect l="0" t="0" r="0" b="0"/>
          <a:pathLst>
            <a:path>
              <a:moveTo>
                <a:pt x="0" y="0"/>
              </a:moveTo>
              <a:lnTo>
                <a:pt x="0" y="336972"/>
              </a:lnTo>
              <a:lnTo>
                <a:pt x="3117056" y="336972"/>
              </a:lnTo>
              <a:lnTo>
                <a:pt x="3117056" y="49447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185F0D-1092-418F-B269-63344D51FC9B}">
      <dsp:nvSpPr>
        <dsp:cNvPr id="0" name=""/>
        <dsp:cNvSpPr/>
      </dsp:nvSpPr>
      <dsp:spPr>
        <a:xfrm>
          <a:off x="3969543" y="2844603"/>
          <a:ext cx="1039018" cy="494478"/>
        </a:xfrm>
        <a:custGeom>
          <a:avLst/>
          <a:gdLst/>
          <a:ahLst/>
          <a:cxnLst/>
          <a:rect l="0" t="0" r="0" b="0"/>
          <a:pathLst>
            <a:path>
              <a:moveTo>
                <a:pt x="0" y="0"/>
              </a:moveTo>
              <a:lnTo>
                <a:pt x="0" y="336972"/>
              </a:lnTo>
              <a:lnTo>
                <a:pt x="1039018" y="336972"/>
              </a:lnTo>
              <a:lnTo>
                <a:pt x="1039018" y="49447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07DA95-669B-4435-84DE-3DCAF546EDF5}">
      <dsp:nvSpPr>
        <dsp:cNvPr id="0" name=""/>
        <dsp:cNvSpPr/>
      </dsp:nvSpPr>
      <dsp:spPr>
        <a:xfrm>
          <a:off x="2930524" y="2844603"/>
          <a:ext cx="1039018" cy="494478"/>
        </a:xfrm>
        <a:custGeom>
          <a:avLst/>
          <a:gdLst/>
          <a:ahLst/>
          <a:cxnLst/>
          <a:rect l="0" t="0" r="0" b="0"/>
          <a:pathLst>
            <a:path>
              <a:moveTo>
                <a:pt x="1039018" y="0"/>
              </a:moveTo>
              <a:lnTo>
                <a:pt x="1039018" y="336972"/>
              </a:lnTo>
              <a:lnTo>
                <a:pt x="0" y="336972"/>
              </a:lnTo>
              <a:lnTo>
                <a:pt x="0" y="49447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997F13-7323-4951-B2F0-D6734ADD5EE4}">
      <dsp:nvSpPr>
        <dsp:cNvPr id="0" name=""/>
        <dsp:cNvSpPr/>
      </dsp:nvSpPr>
      <dsp:spPr>
        <a:xfrm>
          <a:off x="852487" y="2844603"/>
          <a:ext cx="3117056" cy="494478"/>
        </a:xfrm>
        <a:custGeom>
          <a:avLst/>
          <a:gdLst/>
          <a:ahLst/>
          <a:cxnLst/>
          <a:rect l="0" t="0" r="0" b="0"/>
          <a:pathLst>
            <a:path>
              <a:moveTo>
                <a:pt x="3117056" y="0"/>
              </a:moveTo>
              <a:lnTo>
                <a:pt x="3117056" y="336972"/>
              </a:lnTo>
              <a:lnTo>
                <a:pt x="0" y="336972"/>
              </a:lnTo>
              <a:lnTo>
                <a:pt x="0" y="49447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B0A95C-AACC-4AD6-ABB9-1D4AED2F36F5}">
      <dsp:nvSpPr>
        <dsp:cNvPr id="0" name=""/>
        <dsp:cNvSpPr/>
      </dsp:nvSpPr>
      <dsp:spPr>
        <a:xfrm>
          <a:off x="2037192" y="820482"/>
          <a:ext cx="3864702" cy="2024121"/>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9875578-2220-42BF-A3EE-AB09ABDEFC91}">
      <dsp:nvSpPr>
        <dsp:cNvPr id="0" name=""/>
        <dsp:cNvSpPr/>
      </dsp:nvSpPr>
      <dsp:spPr>
        <a:xfrm>
          <a:off x="2226105" y="999949"/>
          <a:ext cx="3864702" cy="202412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altLang="zh-CN" sz="2100" kern="1200" dirty="0" smtClean="0"/>
            <a:t>/</a:t>
          </a:r>
          <a:r>
            <a:rPr lang="en-US" altLang="zh-CN" sz="2100" kern="1200" dirty="0" err="1" smtClean="0"/>
            <a:t>usr</a:t>
          </a:r>
          <a:r>
            <a:rPr lang="en-US" altLang="zh-CN" sz="2100" kern="1200" dirty="0" smtClean="0"/>
            <a:t>/bin/data1.txt(b1,b2,b3)</a:t>
          </a:r>
          <a:endParaRPr lang="zh-CN" altLang="en-US" sz="2100" kern="1200" dirty="0"/>
        </a:p>
      </dsp:txBody>
      <dsp:txXfrm>
        <a:off x="2285389" y="1059233"/>
        <a:ext cx="3746134" cy="1905553"/>
      </dsp:txXfrm>
    </dsp:sp>
    <dsp:sp modelId="{4A91AB9C-42F4-470C-B6B0-1E6EFEB607CD}">
      <dsp:nvSpPr>
        <dsp:cNvPr id="0" name=""/>
        <dsp:cNvSpPr/>
      </dsp:nvSpPr>
      <dsp:spPr>
        <a:xfrm>
          <a:off x="2381" y="3339082"/>
          <a:ext cx="1700212" cy="1079634"/>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67AE1BE-7F0A-4C11-8F2E-A601BCE23A0F}">
      <dsp:nvSpPr>
        <dsp:cNvPr id="0" name=""/>
        <dsp:cNvSpPr/>
      </dsp:nvSpPr>
      <dsp:spPr>
        <a:xfrm>
          <a:off x="191293" y="3518549"/>
          <a:ext cx="1700212" cy="107963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altLang="zh-CN" sz="2100" kern="1200" dirty="0" smtClean="0"/>
            <a:t>b1,b2</a:t>
          </a:r>
          <a:endParaRPr lang="zh-CN" altLang="en-US" sz="2100" kern="1200" dirty="0"/>
        </a:p>
      </dsp:txBody>
      <dsp:txXfrm>
        <a:off x="222914" y="3550170"/>
        <a:ext cx="1636970" cy="1016392"/>
      </dsp:txXfrm>
    </dsp:sp>
    <dsp:sp modelId="{20FFF4B7-040C-4380-8180-C968B3B94301}">
      <dsp:nvSpPr>
        <dsp:cNvPr id="0" name=""/>
        <dsp:cNvSpPr/>
      </dsp:nvSpPr>
      <dsp:spPr>
        <a:xfrm>
          <a:off x="2080418" y="3339082"/>
          <a:ext cx="1700212" cy="1079634"/>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AD33D62-8F59-431A-BE0A-9C38EF550275}">
      <dsp:nvSpPr>
        <dsp:cNvPr id="0" name=""/>
        <dsp:cNvSpPr/>
      </dsp:nvSpPr>
      <dsp:spPr>
        <a:xfrm>
          <a:off x="2269331" y="3518549"/>
          <a:ext cx="1700212" cy="107963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altLang="zh-CN" sz="2100" kern="1200" dirty="0" smtClean="0"/>
            <a:t>b2,b3</a:t>
          </a:r>
          <a:endParaRPr lang="zh-CN" altLang="en-US" sz="2100" kern="1200" dirty="0"/>
        </a:p>
      </dsp:txBody>
      <dsp:txXfrm>
        <a:off x="2300952" y="3550170"/>
        <a:ext cx="1636970" cy="1016392"/>
      </dsp:txXfrm>
    </dsp:sp>
    <dsp:sp modelId="{EE86980D-282A-4C95-9890-F217134E4358}">
      <dsp:nvSpPr>
        <dsp:cNvPr id="0" name=""/>
        <dsp:cNvSpPr/>
      </dsp:nvSpPr>
      <dsp:spPr>
        <a:xfrm>
          <a:off x="4158456" y="3339082"/>
          <a:ext cx="1700212" cy="1079634"/>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6FA38E7-004D-4ED2-AEF3-8B96632160B0}">
      <dsp:nvSpPr>
        <dsp:cNvPr id="0" name=""/>
        <dsp:cNvSpPr/>
      </dsp:nvSpPr>
      <dsp:spPr>
        <a:xfrm>
          <a:off x="4347368" y="3518549"/>
          <a:ext cx="1700212" cy="107963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altLang="zh-CN" sz="2100" kern="1200" dirty="0" smtClean="0"/>
            <a:t>b1,b3</a:t>
          </a:r>
          <a:endParaRPr lang="zh-CN" altLang="en-US" sz="2100" kern="1200" dirty="0"/>
        </a:p>
      </dsp:txBody>
      <dsp:txXfrm>
        <a:off x="4378989" y="3550170"/>
        <a:ext cx="1636970" cy="1016392"/>
      </dsp:txXfrm>
    </dsp:sp>
    <dsp:sp modelId="{EEDA242C-77D3-4B27-8F8B-6288B44CE607}">
      <dsp:nvSpPr>
        <dsp:cNvPr id="0" name=""/>
        <dsp:cNvSpPr/>
      </dsp:nvSpPr>
      <dsp:spPr>
        <a:xfrm>
          <a:off x="6236493" y="3339082"/>
          <a:ext cx="1700212" cy="1079634"/>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90B6FD6-6796-4FC1-982E-B1E8456710CD}">
      <dsp:nvSpPr>
        <dsp:cNvPr id="0" name=""/>
        <dsp:cNvSpPr/>
      </dsp:nvSpPr>
      <dsp:spPr>
        <a:xfrm>
          <a:off x="6425406" y="3518549"/>
          <a:ext cx="1700212" cy="107963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altLang="zh-CN" sz="2100" kern="1200" dirty="0" smtClean="0"/>
            <a:t>b1.b2,b3</a:t>
          </a:r>
          <a:endParaRPr lang="zh-CN" altLang="en-US" sz="2100" kern="1200" dirty="0"/>
        </a:p>
      </dsp:txBody>
      <dsp:txXfrm>
        <a:off x="6457027" y="3550170"/>
        <a:ext cx="1636970" cy="101639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2AB657-7549-43D3-810E-482D47B6D1C5}" type="datetimeFigureOut">
              <a:rPr lang="zh-CN" altLang="en-US" smtClean="0"/>
              <a:t>2014/11/19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57F7D-57C4-4E57-A899-110E97758E3A}" type="slidenum">
              <a:rPr lang="zh-CN" altLang="en-US" smtClean="0"/>
              <a:t>‹#›</a:t>
            </a:fld>
            <a:endParaRPr lang="zh-CN" altLang="en-US"/>
          </a:p>
        </p:txBody>
      </p:sp>
    </p:spTree>
    <p:extLst>
      <p:ext uri="{BB962C8B-B14F-4D97-AF65-F5344CB8AC3E}">
        <p14:creationId xmlns:p14="http://schemas.microsoft.com/office/powerpoint/2010/main" val="199341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业务流程即服务。工信部电信研究院七月发布的</a:t>
            </a:r>
            <a:r>
              <a:rPr lang="en-US" altLang="zh-CN" sz="1200" b="0" i="0" kern="1200" dirty="0" smtClean="0">
                <a:solidFill>
                  <a:schemeClr val="tx1"/>
                </a:solidFill>
                <a:effectLst/>
                <a:latin typeface="+mn-lt"/>
                <a:ea typeface="+mn-ea"/>
                <a:cs typeface="+mn-cs"/>
              </a:rPr>
              <a:t>《2013</a:t>
            </a:r>
            <a:r>
              <a:rPr lang="zh-CN" altLang="en-US" sz="1200" b="0" i="0" kern="1200" dirty="0" smtClean="0">
                <a:solidFill>
                  <a:schemeClr val="tx1"/>
                </a:solidFill>
                <a:effectLst/>
                <a:latin typeface="+mn-lt"/>
                <a:ea typeface="+mn-ea"/>
                <a:cs typeface="+mn-cs"/>
              </a:rPr>
              <a:t>中国公共云服务发展调查报告</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显示，</a:t>
            </a:r>
            <a:r>
              <a:rPr lang="en-US" altLang="zh-CN" sz="1200" b="0" i="0" kern="1200" dirty="0" smtClean="0">
                <a:solidFill>
                  <a:schemeClr val="tx1"/>
                </a:solidFill>
                <a:effectLst/>
                <a:latin typeface="+mn-lt"/>
                <a:ea typeface="+mn-ea"/>
                <a:cs typeface="+mn-cs"/>
              </a:rPr>
              <a:t>2013</a:t>
            </a:r>
            <a:r>
              <a:rPr lang="zh-CN" altLang="en-US" sz="1200" b="0" i="0" kern="1200" dirty="0" smtClean="0">
                <a:solidFill>
                  <a:schemeClr val="tx1"/>
                </a:solidFill>
                <a:effectLst/>
                <a:latin typeface="+mn-lt"/>
                <a:ea typeface="+mn-ea"/>
                <a:cs typeface="+mn-cs"/>
              </a:rPr>
              <a:t>年，我国公共云服务市场规模达到</a:t>
            </a:r>
            <a:r>
              <a:rPr lang="en-US" altLang="zh-CN" sz="1200" b="0" i="0" kern="1200" dirty="0" smtClean="0">
                <a:solidFill>
                  <a:schemeClr val="tx1"/>
                </a:solidFill>
                <a:effectLst/>
                <a:latin typeface="+mn-lt"/>
                <a:ea typeface="+mn-ea"/>
                <a:cs typeface="+mn-cs"/>
              </a:rPr>
              <a:t>47.6</a:t>
            </a:r>
            <a:r>
              <a:rPr lang="zh-CN" altLang="en-US" sz="1200" b="0" i="0" kern="1200" dirty="0" smtClean="0">
                <a:solidFill>
                  <a:schemeClr val="tx1"/>
                </a:solidFill>
                <a:effectLst/>
                <a:latin typeface="+mn-lt"/>
                <a:ea typeface="+mn-ea"/>
                <a:cs typeface="+mn-cs"/>
              </a:rPr>
              <a:t>亿元，同比增长</a:t>
            </a:r>
            <a:r>
              <a:rPr lang="en-US" altLang="zh-CN" sz="1200" b="0" i="0" kern="1200" dirty="0" smtClean="0">
                <a:solidFill>
                  <a:schemeClr val="tx1"/>
                </a:solidFill>
                <a:effectLst/>
                <a:latin typeface="+mn-lt"/>
                <a:ea typeface="+mn-ea"/>
                <a:cs typeface="+mn-cs"/>
              </a:rPr>
              <a:t>36%</a:t>
            </a:r>
            <a:r>
              <a:rPr lang="zh-CN" altLang="en-US" sz="1200" b="0" i="0" kern="1200" dirty="0" smtClean="0">
                <a:solidFill>
                  <a:schemeClr val="tx1"/>
                </a:solidFill>
                <a:effectLst/>
                <a:latin typeface="+mn-lt"/>
                <a:ea typeface="+mn-ea"/>
                <a:cs typeface="+mn-cs"/>
              </a:rPr>
              <a:t>，相较于</a:t>
            </a:r>
            <a:r>
              <a:rPr lang="en-US" altLang="zh-CN" sz="1200" b="0" i="0" kern="1200" dirty="0" smtClean="0">
                <a:solidFill>
                  <a:schemeClr val="tx1"/>
                </a:solidFill>
                <a:effectLst/>
                <a:latin typeface="+mn-lt"/>
                <a:ea typeface="+mn-ea"/>
                <a:cs typeface="+mn-cs"/>
              </a:rPr>
              <a:t>2012</a:t>
            </a:r>
            <a:r>
              <a:rPr lang="zh-CN" altLang="en-US" sz="1200" b="0" i="0" kern="1200" dirty="0" smtClean="0">
                <a:solidFill>
                  <a:schemeClr val="tx1"/>
                </a:solidFill>
                <a:effectLst/>
                <a:latin typeface="+mn-lt"/>
                <a:ea typeface="+mn-ea"/>
                <a:cs typeface="+mn-cs"/>
              </a:rPr>
              <a:t>年</a:t>
            </a:r>
            <a:r>
              <a:rPr lang="en-US" altLang="zh-CN" sz="1200" b="0" i="0" kern="1200" dirty="0" smtClean="0">
                <a:solidFill>
                  <a:schemeClr val="tx1"/>
                </a:solidFill>
                <a:effectLst/>
                <a:latin typeface="+mn-lt"/>
                <a:ea typeface="+mn-ea"/>
                <a:cs typeface="+mn-cs"/>
              </a:rPr>
              <a:t>73.5%</a:t>
            </a:r>
            <a:r>
              <a:rPr lang="zh-CN" altLang="en-US" sz="1200" b="0" i="0" kern="1200" dirty="0" smtClean="0">
                <a:solidFill>
                  <a:schemeClr val="tx1"/>
                </a:solidFill>
                <a:effectLst/>
                <a:latin typeface="+mn-lt"/>
                <a:ea typeface="+mn-ea"/>
                <a:cs typeface="+mn-cs"/>
              </a:rPr>
              <a:t>的增速明显放缓。</a:t>
            </a:r>
            <a:r>
              <a:rPr lang="en-US" altLang="zh-CN" sz="1200" kern="1200" dirty="0" smtClean="0">
                <a:solidFill>
                  <a:schemeClr val="tx1"/>
                </a:solidFill>
                <a:effectLst/>
                <a:latin typeface="+mn-lt"/>
                <a:ea typeface="+mn-ea"/>
                <a:cs typeface="+mn-cs"/>
              </a:rPr>
              <a:t>2014</a:t>
            </a:r>
            <a:r>
              <a:rPr lang="zh-CN" altLang="zh-CN" sz="1200" kern="1200" dirty="0" smtClean="0">
                <a:solidFill>
                  <a:schemeClr val="tx1"/>
                </a:solidFill>
                <a:effectLst/>
                <a:latin typeface="+mn-lt"/>
                <a:ea typeface="+mn-ea"/>
                <a:cs typeface="+mn-cs"/>
              </a:rPr>
              <a:t>年将是大数据的回归之年。之前让人感觉无所不能的大数据，将真正面对实施阶段的考验。</a:t>
            </a:r>
            <a:endParaRPr lang="zh-CN" altLang="en-US" dirty="0"/>
          </a:p>
        </p:txBody>
      </p:sp>
      <p:sp>
        <p:nvSpPr>
          <p:cNvPr id="4" name="灯片编号占位符 3"/>
          <p:cNvSpPr>
            <a:spLocks noGrp="1"/>
          </p:cNvSpPr>
          <p:nvPr>
            <p:ph type="sldNum" sz="quarter" idx="10"/>
          </p:nvPr>
        </p:nvSpPr>
        <p:spPr/>
        <p:txBody>
          <a:bodyPr/>
          <a:lstStyle/>
          <a:p>
            <a:fld id="{10D57F7D-57C4-4E57-A899-110E97758E3A}" type="slidenum">
              <a:rPr lang="zh-CN" altLang="en-US" smtClean="0"/>
              <a:t>3</a:t>
            </a:fld>
            <a:endParaRPr lang="zh-CN" altLang="en-US"/>
          </a:p>
        </p:txBody>
      </p:sp>
    </p:spTree>
    <p:extLst>
      <p:ext uri="{BB962C8B-B14F-4D97-AF65-F5344CB8AC3E}">
        <p14:creationId xmlns:p14="http://schemas.microsoft.com/office/powerpoint/2010/main" val="2443301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/sys/block/</a:t>
            </a:r>
            <a:r>
              <a:rPr lang="en-US" altLang="zh-CN" dirty="0" err="1" smtClean="0"/>
              <a:t>sdb</a:t>
            </a:r>
            <a:r>
              <a:rPr lang="en-US" altLang="zh-CN" dirty="0" smtClean="0"/>
              <a:t>/queue/scheduler</a:t>
            </a:r>
            <a:r>
              <a:rPr lang="en-US" altLang="zh-CN" baseline="0" dirty="0" smtClean="0"/>
              <a:t> deadline</a:t>
            </a:r>
            <a:endParaRPr lang="zh-CN" altLang="en-US" dirty="0"/>
          </a:p>
        </p:txBody>
      </p:sp>
      <p:sp>
        <p:nvSpPr>
          <p:cNvPr id="4" name="灯片编号占位符 3"/>
          <p:cNvSpPr>
            <a:spLocks noGrp="1"/>
          </p:cNvSpPr>
          <p:nvPr>
            <p:ph type="sldNum" sz="quarter" idx="10"/>
          </p:nvPr>
        </p:nvSpPr>
        <p:spPr/>
        <p:txBody>
          <a:bodyPr/>
          <a:lstStyle/>
          <a:p>
            <a:fld id="{10D57F7D-57C4-4E57-A899-110E97758E3A}" type="slidenum">
              <a:rPr lang="zh-CN" altLang="en-US" smtClean="0"/>
              <a:t>66</a:t>
            </a:fld>
            <a:endParaRPr lang="zh-CN" altLang="en-US"/>
          </a:p>
        </p:txBody>
      </p:sp>
    </p:spTree>
    <p:extLst>
      <p:ext uri="{BB962C8B-B14F-4D97-AF65-F5344CB8AC3E}">
        <p14:creationId xmlns:p14="http://schemas.microsoft.com/office/powerpoint/2010/main" val="1077849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图</a:t>
            </a:r>
            <a:r>
              <a:rPr lang="en-US" altLang="zh-CN" sz="1200" b="0" i="0" kern="1200" dirty="0" smtClean="0">
                <a:solidFill>
                  <a:schemeClr val="tx1"/>
                </a:solidFill>
                <a:effectLst/>
                <a:latin typeface="+mn-lt"/>
                <a:ea typeface="+mn-ea"/>
                <a:cs typeface="+mn-cs"/>
              </a:rPr>
              <a:t>1</a:t>
            </a:r>
            <a:r>
              <a:rPr lang="zh-CN" altLang="en-US" sz="1200" b="0" i="0" kern="1200" dirty="0" smtClean="0">
                <a:solidFill>
                  <a:schemeClr val="tx1"/>
                </a:solidFill>
                <a:effectLst/>
                <a:latin typeface="+mn-lt"/>
                <a:ea typeface="+mn-ea"/>
                <a:cs typeface="+mn-cs"/>
              </a:rPr>
              <a:t>显示了性能调优试验的部署样式，一台物理服务器上只部署一台虚拟机，</a:t>
            </a:r>
            <a:r>
              <a:rPr lang="en-US" altLang="zh-CN" sz="1200" b="0" i="0" kern="1200" dirty="0" err="1" smtClean="0">
                <a:solidFill>
                  <a:schemeClr val="tx1"/>
                </a:solidFill>
                <a:effectLst/>
                <a:latin typeface="+mn-lt"/>
                <a:ea typeface="+mn-ea"/>
                <a:cs typeface="+mn-cs"/>
              </a:rPr>
              <a:t>Tasktracker</a:t>
            </a:r>
            <a:r>
              <a:rPr lang="zh-CN" altLang="en-US" sz="1200" b="0" i="0" kern="1200" dirty="0" smtClean="0">
                <a:solidFill>
                  <a:schemeClr val="tx1"/>
                </a:solidFill>
                <a:effectLst/>
                <a:latin typeface="+mn-lt"/>
                <a:ea typeface="+mn-ea"/>
                <a:cs typeface="+mn-cs"/>
              </a:rPr>
              <a:t>和</a:t>
            </a:r>
            <a:r>
              <a:rPr lang="en-US" altLang="zh-CN" sz="1200" b="0" i="0" kern="1200" dirty="0" err="1" smtClean="0">
                <a:solidFill>
                  <a:schemeClr val="tx1"/>
                </a:solidFill>
                <a:effectLst/>
                <a:latin typeface="+mn-lt"/>
                <a:ea typeface="+mn-ea"/>
                <a:cs typeface="+mn-cs"/>
              </a:rPr>
              <a:t>Datanode</a:t>
            </a:r>
            <a:r>
              <a:rPr lang="zh-CN" altLang="en-US" sz="1200" b="0" i="0" kern="1200" dirty="0" smtClean="0">
                <a:solidFill>
                  <a:schemeClr val="tx1"/>
                </a:solidFill>
                <a:effectLst/>
                <a:latin typeface="+mn-lt"/>
                <a:ea typeface="+mn-ea"/>
                <a:cs typeface="+mn-cs"/>
              </a:rPr>
              <a:t>一起跑在同一个节点中。因为每个虚拟节点可以使用全部的服务器资源，方便进行虚拟化和传统物理环境部署的</a:t>
            </a:r>
            <a:r>
              <a:rPr lang="en-US" altLang="zh-CN" sz="1200" b="0" i="0" kern="1200" dirty="0" smtClean="0">
                <a:solidFill>
                  <a:schemeClr val="tx1"/>
                </a:solidFill>
                <a:effectLst/>
                <a:latin typeface="+mn-lt"/>
                <a:ea typeface="+mn-ea"/>
                <a:cs typeface="+mn-cs"/>
              </a:rPr>
              <a:t>Hadoop</a:t>
            </a:r>
            <a:r>
              <a:rPr lang="zh-CN" altLang="en-US" sz="1200" b="0" i="0" kern="1200" dirty="0" smtClean="0">
                <a:solidFill>
                  <a:schemeClr val="tx1"/>
                </a:solidFill>
                <a:effectLst/>
                <a:latin typeface="+mn-lt"/>
                <a:ea typeface="+mn-ea"/>
                <a:cs typeface="+mn-cs"/>
              </a:rPr>
              <a:t>做性能对比和分析。试验结果在图</a:t>
            </a:r>
            <a:r>
              <a:rPr lang="en-US" altLang="zh-CN" sz="1200" b="0" i="0" kern="1200" dirty="0" smtClean="0">
                <a:solidFill>
                  <a:schemeClr val="tx1"/>
                </a:solidFill>
                <a:effectLst/>
                <a:latin typeface="+mn-lt"/>
                <a:ea typeface="+mn-ea"/>
                <a:cs typeface="+mn-cs"/>
              </a:rPr>
              <a:t>2</a:t>
            </a:r>
            <a:r>
              <a:rPr lang="zh-CN" altLang="en-US" sz="1200" b="0" i="0" kern="1200" dirty="0" smtClean="0">
                <a:solidFill>
                  <a:schemeClr val="tx1"/>
                </a:solidFill>
                <a:effectLst/>
                <a:latin typeface="+mn-lt"/>
                <a:ea typeface="+mn-ea"/>
                <a:cs typeface="+mn-cs"/>
              </a:rPr>
              <a:t>中显示，虚拟化</a:t>
            </a:r>
            <a:r>
              <a:rPr lang="en-US" altLang="zh-CN" sz="1200" b="0" i="0" kern="1200" dirty="0" smtClean="0">
                <a:solidFill>
                  <a:schemeClr val="tx1"/>
                </a:solidFill>
                <a:effectLst/>
                <a:latin typeface="+mn-lt"/>
                <a:ea typeface="+mn-ea"/>
                <a:cs typeface="+mn-cs"/>
              </a:rPr>
              <a:t>Hadoop</a:t>
            </a:r>
            <a:r>
              <a:rPr lang="zh-CN" altLang="en-US" sz="1200" b="0" i="0" kern="1200" dirty="0" smtClean="0">
                <a:solidFill>
                  <a:schemeClr val="tx1"/>
                </a:solidFill>
                <a:effectLst/>
                <a:latin typeface="+mn-lt"/>
                <a:ea typeface="+mn-ea"/>
                <a:cs typeface="+mn-cs"/>
              </a:rPr>
              <a:t>相对于物理环境的性能对比几乎是持平的。</a:t>
            </a:r>
            <a:endParaRPr lang="zh-CN" altLang="en-US" dirty="0"/>
          </a:p>
        </p:txBody>
      </p:sp>
      <p:sp>
        <p:nvSpPr>
          <p:cNvPr id="4" name="灯片编号占位符 3"/>
          <p:cNvSpPr>
            <a:spLocks noGrp="1"/>
          </p:cNvSpPr>
          <p:nvPr>
            <p:ph type="sldNum" sz="quarter" idx="10"/>
          </p:nvPr>
        </p:nvSpPr>
        <p:spPr/>
        <p:txBody>
          <a:bodyPr/>
          <a:lstStyle/>
          <a:p>
            <a:fld id="{10D57F7D-57C4-4E57-A899-110E97758E3A}" type="slidenum">
              <a:rPr lang="zh-CN" altLang="en-US" smtClean="0"/>
              <a:t>68</a:t>
            </a:fld>
            <a:endParaRPr lang="zh-CN" altLang="en-US"/>
          </a:p>
        </p:txBody>
      </p:sp>
    </p:spTree>
    <p:extLst>
      <p:ext uri="{BB962C8B-B14F-4D97-AF65-F5344CB8AC3E}">
        <p14:creationId xmlns:p14="http://schemas.microsoft.com/office/powerpoint/2010/main" val="3193603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i="0" kern="1200" dirty="0" smtClean="0">
                <a:solidFill>
                  <a:schemeClr val="tx1"/>
                </a:solidFill>
                <a:effectLst/>
                <a:latin typeface="+mn-lt"/>
                <a:ea typeface="+mn-ea"/>
                <a:cs typeface="+mn-cs"/>
              </a:rPr>
              <a:t>Hadoop</a:t>
            </a:r>
            <a:r>
              <a:rPr lang="zh-CN" altLang="en-US" sz="1200" b="1" i="0" kern="1200" dirty="0" smtClean="0">
                <a:solidFill>
                  <a:schemeClr val="tx1"/>
                </a:solidFill>
                <a:effectLst/>
                <a:latin typeface="+mn-lt"/>
                <a:ea typeface="+mn-ea"/>
                <a:cs typeface="+mn-cs"/>
              </a:rPr>
              <a:t>虚拟化的调优经验：</a:t>
            </a:r>
            <a:endParaRPr lang="zh-CN" altLang="en-US" sz="1200" b="0" i="0" kern="1200" dirty="0" smtClean="0">
              <a:solidFill>
                <a:schemeClr val="tx1"/>
              </a:solidFill>
              <a:effectLst/>
              <a:latin typeface="+mn-lt"/>
              <a:ea typeface="+mn-ea"/>
              <a:cs typeface="+mn-cs"/>
            </a:endParaRPr>
          </a:p>
          <a:p>
            <a:r>
              <a:rPr lang="en-US" altLang="zh-CN" sz="1200" b="1" i="0" kern="1200" dirty="0" smtClean="0">
                <a:solidFill>
                  <a:schemeClr val="tx1"/>
                </a:solidFill>
                <a:effectLst/>
                <a:latin typeface="+mn-lt"/>
                <a:ea typeface="+mn-ea"/>
                <a:cs typeface="+mn-cs"/>
              </a:rPr>
              <a:t>(1)</a:t>
            </a:r>
            <a:r>
              <a:rPr lang="zh-CN" altLang="en-US" sz="1200" b="1" i="0" kern="1200" dirty="0" smtClean="0">
                <a:solidFill>
                  <a:schemeClr val="tx1"/>
                </a:solidFill>
                <a:effectLst/>
                <a:latin typeface="+mn-lt"/>
                <a:ea typeface="+mn-ea"/>
                <a:cs typeface="+mn-cs"/>
              </a:rPr>
              <a:t>计划初始规模：</a:t>
            </a:r>
            <a:r>
              <a:rPr lang="zh-CN" altLang="en-US" sz="1200" b="0" i="0" kern="1200" dirty="0" smtClean="0">
                <a:solidFill>
                  <a:schemeClr val="tx1"/>
                </a:solidFill>
                <a:effectLst/>
                <a:latin typeface="+mn-lt"/>
                <a:ea typeface="+mn-ea"/>
                <a:cs typeface="+mn-cs"/>
              </a:rPr>
              <a:t>集群表现于跟数据中心基础设施和配置密切相关，建议用户在一开始对环境表现难以预测的时候，先建立小规模集群，比如</a:t>
            </a:r>
            <a:r>
              <a:rPr lang="en-US" altLang="zh-CN" sz="1200" b="0" i="0" kern="1200" dirty="0" smtClean="0">
                <a:solidFill>
                  <a:schemeClr val="tx1"/>
                </a:solidFill>
                <a:effectLst/>
                <a:latin typeface="+mn-lt"/>
                <a:ea typeface="+mn-ea"/>
                <a:cs typeface="+mn-cs"/>
              </a:rPr>
              <a:t>5</a:t>
            </a:r>
            <a:r>
              <a:rPr lang="zh-CN" altLang="en-US" sz="1200" b="0" i="0" kern="1200" dirty="0" smtClean="0">
                <a:solidFill>
                  <a:schemeClr val="tx1"/>
                </a:solidFill>
                <a:effectLst/>
                <a:latin typeface="+mn-lt"/>
                <a:ea typeface="+mn-ea"/>
                <a:cs typeface="+mn-cs"/>
              </a:rPr>
              <a:t>台或者</a:t>
            </a:r>
            <a:r>
              <a:rPr lang="en-US" altLang="zh-CN" sz="1200" b="0" i="0" kern="1200" dirty="0" smtClean="0">
                <a:solidFill>
                  <a:schemeClr val="tx1"/>
                </a:solidFill>
                <a:effectLst/>
                <a:latin typeface="+mn-lt"/>
                <a:ea typeface="+mn-ea"/>
                <a:cs typeface="+mn-cs"/>
              </a:rPr>
              <a:t>6</a:t>
            </a:r>
            <a:r>
              <a:rPr lang="zh-CN" altLang="en-US" sz="1200" b="0" i="0" kern="1200" dirty="0" smtClean="0">
                <a:solidFill>
                  <a:schemeClr val="tx1"/>
                </a:solidFill>
                <a:effectLst/>
                <a:latin typeface="+mn-lt"/>
                <a:ea typeface="+mn-ea"/>
                <a:cs typeface="+mn-cs"/>
              </a:rPr>
              <a:t>台服务器，部署</a:t>
            </a:r>
            <a:r>
              <a:rPr lang="en-US" altLang="zh-CN" sz="1200" b="0" i="0" kern="1200" dirty="0" smtClean="0">
                <a:solidFill>
                  <a:schemeClr val="tx1"/>
                </a:solidFill>
                <a:effectLst/>
                <a:latin typeface="+mn-lt"/>
                <a:ea typeface="+mn-ea"/>
                <a:cs typeface="+mn-cs"/>
              </a:rPr>
              <a:t>Hadoop</a:t>
            </a:r>
            <a:r>
              <a:rPr lang="zh-CN" altLang="en-US" sz="1200" b="0" i="0" kern="1200" dirty="0" smtClean="0">
                <a:solidFill>
                  <a:schemeClr val="tx1"/>
                </a:solidFill>
                <a:effectLst/>
                <a:latin typeface="+mn-lt"/>
                <a:ea typeface="+mn-ea"/>
                <a:cs typeface="+mn-cs"/>
              </a:rPr>
              <a:t>，然后运行标准</a:t>
            </a:r>
            <a:r>
              <a:rPr lang="en-US" altLang="zh-CN" sz="1200" b="0" i="0" kern="1200" dirty="0" smtClean="0">
                <a:solidFill>
                  <a:schemeClr val="tx1"/>
                </a:solidFill>
                <a:effectLst/>
                <a:latin typeface="+mn-lt"/>
                <a:ea typeface="+mn-ea"/>
                <a:cs typeface="+mn-cs"/>
              </a:rPr>
              <a:t>Hadoop</a:t>
            </a:r>
            <a:r>
              <a:rPr lang="zh-CN" altLang="en-US" sz="1200" b="0" i="0" kern="1200" dirty="0" smtClean="0">
                <a:solidFill>
                  <a:schemeClr val="tx1"/>
                </a:solidFill>
                <a:effectLst/>
                <a:latin typeface="+mn-lt"/>
                <a:ea typeface="+mn-ea"/>
                <a:cs typeface="+mn-cs"/>
              </a:rPr>
              <a:t>基准了解自己数据中心的特点。然后根据需要逐步添加服务器和存储等资源。</a:t>
            </a:r>
          </a:p>
          <a:p>
            <a:r>
              <a:rPr lang="en-US" altLang="zh-CN" sz="1200" b="1" i="0" kern="1200" dirty="0" smtClean="0">
                <a:solidFill>
                  <a:schemeClr val="tx1"/>
                </a:solidFill>
                <a:effectLst/>
                <a:latin typeface="+mn-lt"/>
                <a:ea typeface="+mn-ea"/>
                <a:cs typeface="+mn-cs"/>
              </a:rPr>
              <a:t>(2)</a:t>
            </a:r>
            <a:r>
              <a:rPr lang="zh-CN" altLang="en-US" sz="1200" b="1" i="0" kern="1200" dirty="0" smtClean="0">
                <a:solidFill>
                  <a:schemeClr val="tx1"/>
                </a:solidFill>
                <a:effectLst/>
                <a:latin typeface="+mn-lt"/>
                <a:ea typeface="+mn-ea"/>
                <a:cs typeface="+mn-cs"/>
              </a:rPr>
              <a:t>选择服务器：</a:t>
            </a:r>
            <a:r>
              <a:rPr lang="en-US" altLang="zh-CN" sz="1200" b="0" i="0" kern="1200" dirty="0" smtClean="0">
                <a:solidFill>
                  <a:schemeClr val="tx1"/>
                </a:solidFill>
                <a:effectLst/>
                <a:latin typeface="+mn-lt"/>
                <a:ea typeface="+mn-ea"/>
                <a:cs typeface="+mn-cs"/>
              </a:rPr>
              <a:t>CPU</a:t>
            </a:r>
            <a:r>
              <a:rPr lang="zh-CN" altLang="en-US" sz="1200" b="0" i="0" kern="1200" dirty="0" smtClean="0">
                <a:solidFill>
                  <a:schemeClr val="tx1"/>
                </a:solidFill>
                <a:effectLst/>
                <a:latin typeface="+mn-lt"/>
                <a:ea typeface="+mn-ea"/>
                <a:cs typeface="+mn-cs"/>
              </a:rPr>
              <a:t>建议不要少于</a:t>
            </a:r>
            <a:r>
              <a:rPr lang="en-US" altLang="zh-CN" sz="1200" b="0" i="0" kern="1200" dirty="0" smtClean="0">
                <a:solidFill>
                  <a:schemeClr val="tx1"/>
                </a:solidFill>
                <a:effectLst/>
                <a:latin typeface="+mn-lt"/>
                <a:ea typeface="+mn-ea"/>
                <a:cs typeface="+mn-cs"/>
              </a:rPr>
              <a:t>2 * Quad-core</a:t>
            </a:r>
            <a:r>
              <a:rPr lang="zh-CN" altLang="en-US" sz="1200" b="0" i="0" kern="1200" dirty="0" smtClean="0">
                <a:solidFill>
                  <a:schemeClr val="tx1"/>
                </a:solidFill>
                <a:effectLst/>
                <a:latin typeface="+mn-lt"/>
                <a:ea typeface="+mn-ea"/>
                <a:cs typeface="+mn-cs"/>
              </a:rPr>
              <a:t>并且激活</a:t>
            </a:r>
            <a:r>
              <a:rPr lang="en-US" altLang="zh-CN" sz="1200" b="0" i="0" kern="1200" dirty="0" smtClean="0">
                <a:solidFill>
                  <a:schemeClr val="tx1"/>
                </a:solidFill>
                <a:effectLst/>
                <a:latin typeface="+mn-lt"/>
                <a:ea typeface="+mn-ea"/>
                <a:cs typeface="+mn-cs"/>
              </a:rPr>
              <a:t>HT(Hyper-Threading);</a:t>
            </a:r>
            <a:r>
              <a:rPr lang="zh-CN" altLang="en-US" sz="1200" b="0" i="0" kern="1200" dirty="0" smtClean="0">
                <a:solidFill>
                  <a:schemeClr val="tx1"/>
                </a:solidFill>
                <a:effectLst/>
                <a:latin typeface="+mn-lt"/>
                <a:ea typeface="+mn-ea"/>
                <a:cs typeface="+mn-cs"/>
              </a:rPr>
              <a:t>为每个计算内核配置至少</a:t>
            </a:r>
            <a:r>
              <a:rPr lang="en-US" altLang="zh-CN" sz="1200" b="0" i="0" kern="1200" dirty="0" smtClean="0">
                <a:solidFill>
                  <a:schemeClr val="tx1"/>
                </a:solidFill>
                <a:effectLst/>
                <a:latin typeface="+mn-lt"/>
                <a:ea typeface="+mn-ea"/>
                <a:cs typeface="+mn-cs"/>
              </a:rPr>
              <a:t>4G</a:t>
            </a:r>
            <a:r>
              <a:rPr lang="zh-CN" altLang="en-US" sz="1200" b="0" i="0" kern="1200" dirty="0" smtClean="0">
                <a:solidFill>
                  <a:schemeClr val="tx1"/>
                </a:solidFill>
                <a:effectLst/>
                <a:latin typeface="+mn-lt"/>
                <a:ea typeface="+mn-ea"/>
                <a:cs typeface="+mn-cs"/>
              </a:rPr>
              <a:t>内存，并且预留</a:t>
            </a:r>
            <a:r>
              <a:rPr lang="en-US" altLang="zh-CN" sz="1200" b="0" i="0" kern="1200" dirty="0" smtClean="0">
                <a:solidFill>
                  <a:schemeClr val="tx1"/>
                </a:solidFill>
                <a:effectLst/>
                <a:latin typeface="+mn-lt"/>
                <a:ea typeface="+mn-ea"/>
                <a:cs typeface="+mn-cs"/>
              </a:rPr>
              <a:t>6%</a:t>
            </a:r>
            <a:r>
              <a:rPr lang="zh-CN" altLang="en-US" sz="1200" b="0" i="0" kern="1200" dirty="0" smtClean="0">
                <a:solidFill>
                  <a:schemeClr val="tx1"/>
                </a:solidFill>
                <a:effectLst/>
                <a:latin typeface="+mn-lt"/>
                <a:ea typeface="+mn-ea"/>
                <a:cs typeface="+mn-cs"/>
              </a:rPr>
              <a:t>的内存为虚拟化的有效运行。</a:t>
            </a:r>
            <a:r>
              <a:rPr lang="en-US" altLang="zh-CN" sz="1200" b="0" i="0" kern="1200" dirty="0" smtClean="0">
                <a:solidFill>
                  <a:schemeClr val="tx1"/>
                </a:solidFill>
                <a:effectLst/>
                <a:latin typeface="+mn-lt"/>
                <a:ea typeface="+mn-ea"/>
                <a:cs typeface="+mn-cs"/>
              </a:rPr>
              <a:t>Hadoop</a:t>
            </a:r>
            <a:r>
              <a:rPr lang="zh-CN" altLang="en-US" sz="1200" b="0" i="0" kern="1200" dirty="0" smtClean="0">
                <a:solidFill>
                  <a:schemeClr val="tx1"/>
                </a:solidFill>
                <a:effectLst/>
                <a:latin typeface="+mn-lt"/>
                <a:ea typeface="+mn-ea"/>
                <a:cs typeface="+mn-cs"/>
              </a:rPr>
              <a:t>性能对</a:t>
            </a:r>
            <a:r>
              <a:rPr lang="en-US" altLang="zh-CN" sz="1200" b="0" i="0" kern="1200" dirty="0" smtClean="0">
                <a:solidFill>
                  <a:schemeClr val="tx1"/>
                </a:solidFill>
                <a:effectLst/>
                <a:latin typeface="+mn-lt"/>
                <a:ea typeface="+mn-ea"/>
                <a:cs typeface="+mn-cs"/>
              </a:rPr>
              <a:t>I/O</a:t>
            </a:r>
            <a:r>
              <a:rPr lang="zh-CN" altLang="en-US" sz="1200" b="0" i="0" kern="1200" dirty="0" smtClean="0">
                <a:solidFill>
                  <a:schemeClr val="tx1"/>
                </a:solidFill>
                <a:effectLst/>
                <a:latin typeface="+mn-lt"/>
                <a:ea typeface="+mn-ea"/>
                <a:cs typeface="+mn-cs"/>
              </a:rPr>
              <a:t>很敏感，建议每台服务器配置多块本地存储而不建议配置少块大容量的硬盘。考虑任务调度的代价，对于每个计算内核不建议配置超过</a:t>
            </a:r>
            <a:r>
              <a:rPr lang="en-US" altLang="zh-CN" sz="1200" b="0" i="0" kern="1200" dirty="0" smtClean="0">
                <a:solidFill>
                  <a:schemeClr val="tx1"/>
                </a:solidFill>
                <a:effectLst/>
                <a:latin typeface="+mn-lt"/>
                <a:ea typeface="+mn-ea"/>
                <a:cs typeface="+mn-cs"/>
              </a:rPr>
              <a:t>2</a:t>
            </a:r>
            <a:r>
              <a:rPr lang="zh-CN" altLang="en-US" sz="1200" b="0" i="0" kern="1200" dirty="0" smtClean="0">
                <a:solidFill>
                  <a:schemeClr val="tx1"/>
                </a:solidFill>
                <a:effectLst/>
                <a:latin typeface="+mn-lt"/>
                <a:ea typeface="+mn-ea"/>
                <a:cs typeface="+mn-cs"/>
              </a:rPr>
              <a:t>块本地存储。为高性能考虑，推荐使用</a:t>
            </a:r>
            <a:r>
              <a:rPr lang="en-US" altLang="zh-CN" sz="1200" b="0" i="0" kern="1200" dirty="0" smtClean="0">
                <a:solidFill>
                  <a:schemeClr val="tx1"/>
                </a:solidFill>
                <a:effectLst/>
                <a:latin typeface="+mn-lt"/>
                <a:ea typeface="+mn-ea"/>
                <a:cs typeface="+mn-cs"/>
              </a:rPr>
              <a:t>10G</a:t>
            </a:r>
            <a:r>
              <a:rPr lang="zh-CN" altLang="en-US" sz="1200" b="0" i="0" kern="1200" dirty="0" smtClean="0">
                <a:solidFill>
                  <a:schemeClr val="tx1"/>
                </a:solidFill>
                <a:effectLst/>
                <a:latin typeface="+mn-lt"/>
                <a:ea typeface="+mn-ea"/>
                <a:cs typeface="+mn-cs"/>
              </a:rPr>
              <a:t>网卡。考虑为主节点服务器</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运行</a:t>
            </a:r>
            <a:r>
              <a:rPr lang="en-US" altLang="zh-CN" sz="1200" b="0" i="0" kern="1200" dirty="0" err="1" smtClean="0">
                <a:solidFill>
                  <a:schemeClr val="tx1"/>
                </a:solidFill>
                <a:effectLst/>
                <a:latin typeface="+mn-lt"/>
                <a:ea typeface="+mn-ea"/>
                <a:cs typeface="+mn-cs"/>
              </a:rPr>
              <a:t>namenode</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Jobtracker</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配置双电源以提高可靠性。</a:t>
            </a:r>
          </a:p>
          <a:p>
            <a:r>
              <a:rPr lang="en-US" altLang="zh-CN" sz="1200" b="1" i="0" kern="1200" dirty="0" smtClean="0">
                <a:solidFill>
                  <a:schemeClr val="tx1"/>
                </a:solidFill>
                <a:effectLst/>
                <a:latin typeface="+mn-lt"/>
                <a:ea typeface="+mn-ea"/>
                <a:cs typeface="+mn-cs"/>
              </a:rPr>
              <a:t>(3)</a:t>
            </a:r>
            <a:r>
              <a:rPr lang="zh-CN" altLang="en-US" sz="1200" b="1" i="0" kern="1200" dirty="0" smtClean="0">
                <a:solidFill>
                  <a:schemeClr val="tx1"/>
                </a:solidFill>
                <a:effectLst/>
                <a:latin typeface="+mn-lt"/>
                <a:ea typeface="+mn-ea"/>
                <a:cs typeface="+mn-cs"/>
              </a:rPr>
              <a:t>虚拟化配置：</a:t>
            </a:r>
            <a:r>
              <a:rPr lang="zh-CN" altLang="en-US" sz="1200" b="0" i="0" kern="1200" dirty="0" smtClean="0">
                <a:solidFill>
                  <a:schemeClr val="tx1"/>
                </a:solidFill>
                <a:effectLst/>
                <a:latin typeface="+mn-lt"/>
                <a:ea typeface="+mn-ea"/>
                <a:cs typeface="+mn-cs"/>
              </a:rPr>
              <a:t>本地存储尽量避免配置成</a:t>
            </a:r>
            <a:r>
              <a:rPr lang="en-US" altLang="zh-CN" sz="1200" b="0" i="0" kern="1200" dirty="0" smtClean="0">
                <a:solidFill>
                  <a:schemeClr val="tx1"/>
                </a:solidFill>
                <a:effectLst/>
                <a:latin typeface="+mn-lt"/>
                <a:ea typeface="+mn-ea"/>
                <a:cs typeface="+mn-cs"/>
              </a:rPr>
              <a:t>RAID</a:t>
            </a:r>
            <a:r>
              <a:rPr lang="zh-CN" altLang="en-US" sz="1200" b="0" i="0" kern="1200" dirty="0" smtClean="0">
                <a:solidFill>
                  <a:schemeClr val="tx1"/>
                </a:solidFill>
                <a:effectLst/>
                <a:latin typeface="+mn-lt"/>
                <a:ea typeface="+mn-ea"/>
                <a:cs typeface="+mn-cs"/>
              </a:rPr>
              <a:t>，为每一个物理盘创建一个</a:t>
            </a:r>
            <a:r>
              <a:rPr lang="en-US" altLang="zh-CN" sz="1200" b="0" i="0" kern="1200" dirty="0" err="1" smtClean="0">
                <a:solidFill>
                  <a:schemeClr val="tx1"/>
                </a:solidFill>
                <a:effectLst/>
                <a:latin typeface="+mn-lt"/>
                <a:ea typeface="+mn-ea"/>
                <a:cs typeface="+mn-cs"/>
              </a:rPr>
              <a:t>datastore</a:t>
            </a:r>
            <a:r>
              <a:rPr lang="zh-CN" altLang="en-US" sz="1200" b="0" i="0" kern="1200" dirty="0" smtClean="0">
                <a:solidFill>
                  <a:schemeClr val="tx1"/>
                </a:solidFill>
                <a:effectLst/>
                <a:latin typeface="+mn-lt"/>
                <a:ea typeface="+mn-ea"/>
                <a:cs typeface="+mn-cs"/>
              </a:rPr>
              <a:t>虚拟化网络配置时为了可靠性和网络传输效率，隔离管理网络和</a:t>
            </a:r>
            <a:r>
              <a:rPr lang="en-US" altLang="zh-CN" sz="1200" b="0" i="0" kern="1200" dirty="0" smtClean="0">
                <a:solidFill>
                  <a:schemeClr val="tx1"/>
                </a:solidFill>
                <a:effectLst/>
                <a:latin typeface="+mn-lt"/>
                <a:ea typeface="+mn-ea"/>
                <a:cs typeface="+mn-cs"/>
              </a:rPr>
              <a:t>Hadoop</a:t>
            </a:r>
            <a:r>
              <a:rPr lang="zh-CN" altLang="en-US" sz="1200" b="0" i="0" kern="1200" dirty="0" smtClean="0">
                <a:solidFill>
                  <a:schemeClr val="tx1"/>
                </a:solidFill>
                <a:effectLst/>
                <a:latin typeface="+mn-lt"/>
                <a:ea typeface="+mn-ea"/>
                <a:cs typeface="+mn-cs"/>
              </a:rPr>
              <a:t>集群网络。</a:t>
            </a:r>
          </a:p>
          <a:p>
            <a:endParaRPr lang="zh-CN" altLang="en-US" dirty="0"/>
          </a:p>
        </p:txBody>
      </p:sp>
      <p:sp>
        <p:nvSpPr>
          <p:cNvPr id="4" name="灯片编号占位符 3"/>
          <p:cNvSpPr>
            <a:spLocks noGrp="1"/>
          </p:cNvSpPr>
          <p:nvPr>
            <p:ph type="sldNum" sz="quarter" idx="10"/>
          </p:nvPr>
        </p:nvSpPr>
        <p:spPr/>
        <p:txBody>
          <a:bodyPr/>
          <a:lstStyle/>
          <a:p>
            <a:fld id="{10D57F7D-57C4-4E57-A899-110E97758E3A}" type="slidenum">
              <a:rPr lang="zh-CN" altLang="en-US" smtClean="0"/>
              <a:t>70</a:t>
            </a:fld>
            <a:endParaRPr lang="zh-CN" altLang="en-US"/>
          </a:p>
        </p:txBody>
      </p:sp>
    </p:spTree>
    <p:extLst>
      <p:ext uri="{BB962C8B-B14F-4D97-AF65-F5344CB8AC3E}">
        <p14:creationId xmlns:p14="http://schemas.microsoft.com/office/powerpoint/2010/main" val="590788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0D57F7D-57C4-4E57-A899-110E97758E3A}" type="slidenum">
              <a:rPr lang="zh-CN" altLang="en-US" smtClean="0"/>
              <a:t>72</a:t>
            </a:fld>
            <a:endParaRPr lang="zh-CN" altLang="en-US"/>
          </a:p>
        </p:txBody>
      </p:sp>
    </p:spTree>
    <p:extLst>
      <p:ext uri="{BB962C8B-B14F-4D97-AF65-F5344CB8AC3E}">
        <p14:creationId xmlns:p14="http://schemas.microsoft.com/office/powerpoint/2010/main" val="784081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专门为运作一个开源软件项目的 </a:t>
            </a:r>
            <a:r>
              <a:rPr lang="en-US" altLang="zh-CN" sz="1200" b="0" i="0" kern="1200" dirty="0" smtClean="0">
                <a:solidFill>
                  <a:schemeClr val="tx1"/>
                </a:solidFill>
                <a:effectLst/>
                <a:latin typeface="+mn-lt"/>
                <a:ea typeface="+mn-ea"/>
                <a:cs typeface="+mn-cs"/>
              </a:rPr>
              <a:t>Apache </a:t>
            </a:r>
            <a:r>
              <a:rPr lang="zh-CN" altLang="en-US" sz="1200" b="0" i="0" kern="1200" dirty="0" smtClean="0">
                <a:solidFill>
                  <a:schemeClr val="tx1"/>
                </a:solidFill>
                <a:effectLst/>
                <a:latin typeface="+mn-lt"/>
                <a:ea typeface="+mn-ea"/>
                <a:cs typeface="+mn-cs"/>
              </a:rPr>
              <a:t>的团体提供支持的非盈利性组织，这个开源软件项目就是 </a:t>
            </a:r>
            <a:r>
              <a:rPr lang="en-US" altLang="zh-CN" sz="1200" b="0" i="0" kern="1200" dirty="0" smtClean="0">
                <a:solidFill>
                  <a:schemeClr val="tx1"/>
                </a:solidFill>
                <a:effectLst/>
                <a:latin typeface="+mn-lt"/>
                <a:ea typeface="+mn-ea"/>
                <a:cs typeface="+mn-cs"/>
              </a:rPr>
              <a:t>Apache </a:t>
            </a:r>
            <a:r>
              <a:rPr lang="zh-CN" altLang="en-US" sz="1200" b="0" i="0" kern="1200" dirty="0" smtClean="0">
                <a:solidFill>
                  <a:schemeClr val="tx1"/>
                </a:solidFill>
                <a:effectLst/>
                <a:latin typeface="+mn-lt"/>
                <a:ea typeface="+mn-ea"/>
                <a:cs typeface="+mn-cs"/>
              </a:rPr>
              <a:t>项目。这个组织把自己作为有着相同目标的开发者与用户的团体，而不是简单的共享在一个服务器上的一组项目的组织团体。在它所支持的 </a:t>
            </a:r>
            <a:r>
              <a:rPr lang="en-US" altLang="zh-CN" sz="1200" b="0" i="0" kern="1200" dirty="0" smtClean="0">
                <a:solidFill>
                  <a:schemeClr val="tx1"/>
                </a:solidFill>
                <a:effectLst/>
                <a:latin typeface="+mn-lt"/>
                <a:ea typeface="+mn-ea"/>
                <a:cs typeface="+mn-cs"/>
              </a:rPr>
              <a:t>Apache </a:t>
            </a:r>
            <a:r>
              <a:rPr lang="zh-CN" altLang="en-US" sz="1200" b="0" i="0" kern="1200" dirty="0" smtClean="0">
                <a:solidFill>
                  <a:schemeClr val="tx1"/>
                </a:solidFill>
                <a:effectLst/>
                <a:latin typeface="+mn-lt"/>
                <a:ea typeface="+mn-ea"/>
                <a:cs typeface="+mn-cs"/>
              </a:rPr>
              <a:t>项目与子项目中，所发行的软件产品都遵循 </a:t>
            </a:r>
            <a:r>
              <a:rPr lang="en-US" altLang="zh-CN" sz="1200" b="0" i="0" kern="1200" dirty="0" smtClean="0">
                <a:solidFill>
                  <a:schemeClr val="tx1"/>
                </a:solidFill>
                <a:effectLst/>
                <a:latin typeface="+mn-lt"/>
                <a:ea typeface="+mn-ea"/>
                <a:cs typeface="+mn-cs"/>
              </a:rPr>
              <a:t>Apache</a:t>
            </a:r>
            <a:r>
              <a:rPr lang="zh-CN" altLang="en-US" sz="1200" b="0" i="0" kern="1200" dirty="0" smtClean="0">
                <a:solidFill>
                  <a:schemeClr val="tx1"/>
                </a:solidFill>
                <a:effectLst/>
                <a:latin typeface="+mn-lt"/>
                <a:ea typeface="+mn-ea"/>
                <a:cs typeface="+mn-cs"/>
              </a:rPr>
              <a:t>许可证</a:t>
            </a:r>
            <a:endParaRPr lang="zh-CN" altLang="en-US" dirty="0"/>
          </a:p>
        </p:txBody>
      </p:sp>
      <p:sp>
        <p:nvSpPr>
          <p:cNvPr id="4" name="灯片编号占位符 3"/>
          <p:cNvSpPr>
            <a:spLocks noGrp="1"/>
          </p:cNvSpPr>
          <p:nvPr>
            <p:ph type="sldNum" sz="quarter" idx="10"/>
          </p:nvPr>
        </p:nvSpPr>
        <p:spPr/>
        <p:txBody>
          <a:bodyPr/>
          <a:lstStyle/>
          <a:p>
            <a:fld id="{10D57F7D-57C4-4E57-A899-110E97758E3A}" type="slidenum">
              <a:rPr lang="zh-CN" altLang="en-US" smtClean="0"/>
              <a:t>6</a:t>
            </a:fld>
            <a:endParaRPr lang="zh-CN" altLang="en-US"/>
          </a:p>
        </p:txBody>
      </p:sp>
    </p:spTree>
    <p:extLst>
      <p:ext uri="{BB962C8B-B14F-4D97-AF65-F5344CB8AC3E}">
        <p14:creationId xmlns:p14="http://schemas.microsoft.com/office/powerpoint/2010/main" val="579765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其实，</a:t>
            </a:r>
            <a:r>
              <a:rPr lang="en-US" altLang="zh-CN" dirty="0" smtClean="0"/>
              <a:t>Hadoop</a:t>
            </a:r>
            <a:r>
              <a:rPr lang="zh-CN" altLang="en-US" dirty="0" smtClean="0"/>
              <a:t>的分级架构也正体现了云计算在部署时需要做的几个过程，例如金融类大数据的四步走</a:t>
            </a:r>
            <a:endParaRPr lang="zh-CN" altLang="en-US" dirty="0"/>
          </a:p>
        </p:txBody>
      </p:sp>
      <p:sp>
        <p:nvSpPr>
          <p:cNvPr id="4" name="灯片编号占位符 3"/>
          <p:cNvSpPr>
            <a:spLocks noGrp="1"/>
          </p:cNvSpPr>
          <p:nvPr>
            <p:ph type="sldNum" sz="quarter" idx="10"/>
          </p:nvPr>
        </p:nvSpPr>
        <p:spPr/>
        <p:txBody>
          <a:bodyPr/>
          <a:lstStyle/>
          <a:p>
            <a:fld id="{10D57F7D-57C4-4E57-A899-110E97758E3A}" type="slidenum">
              <a:rPr lang="zh-CN" altLang="en-US" smtClean="0"/>
              <a:t>8</a:t>
            </a:fld>
            <a:endParaRPr lang="zh-CN" altLang="en-US"/>
          </a:p>
        </p:txBody>
      </p:sp>
    </p:spTree>
    <p:extLst>
      <p:ext uri="{BB962C8B-B14F-4D97-AF65-F5344CB8AC3E}">
        <p14:creationId xmlns:p14="http://schemas.microsoft.com/office/powerpoint/2010/main" val="4147817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单机模式是</a:t>
            </a:r>
            <a:r>
              <a:rPr lang="en-US" altLang="zh-CN" sz="1200" b="0" i="0" kern="1200" dirty="0" smtClean="0">
                <a:solidFill>
                  <a:schemeClr val="tx1"/>
                </a:solidFill>
                <a:effectLst/>
                <a:latin typeface="+mn-lt"/>
                <a:ea typeface="+mn-ea"/>
                <a:cs typeface="+mn-cs"/>
              </a:rPr>
              <a:t>Hadoop</a:t>
            </a:r>
            <a:r>
              <a:rPr lang="zh-CN" altLang="en-US" sz="1200" b="0" i="0" kern="1200" dirty="0" smtClean="0">
                <a:solidFill>
                  <a:schemeClr val="tx1"/>
                </a:solidFill>
                <a:effectLst/>
                <a:latin typeface="+mn-lt"/>
                <a:ea typeface="+mn-ea"/>
                <a:cs typeface="+mn-cs"/>
              </a:rPr>
              <a:t>的默认模式。当首次解压</a:t>
            </a:r>
            <a:r>
              <a:rPr lang="en-US" altLang="zh-CN" sz="1200" b="0" i="0" kern="1200" dirty="0" smtClean="0">
                <a:solidFill>
                  <a:schemeClr val="tx1"/>
                </a:solidFill>
                <a:effectLst/>
                <a:latin typeface="+mn-lt"/>
                <a:ea typeface="+mn-ea"/>
                <a:cs typeface="+mn-cs"/>
              </a:rPr>
              <a:t>Hadoop</a:t>
            </a:r>
            <a:r>
              <a:rPr lang="zh-CN" altLang="en-US" sz="1200" b="0" i="0" kern="1200" dirty="0" smtClean="0">
                <a:solidFill>
                  <a:schemeClr val="tx1"/>
                </a:solidFill>
                <a:effectLst/>
                <a:latin typeface="+mn-lt"/>
                <a:ea typeface="+mn-ea"/>
                <a:cs typeface="+mn-cs"/>
              </a:rPr>
              <a:t>的源码包时，</a:t>
            </a:r>
            <a:r>
              <a:rPr lang="en-US" altLang="zh-CN" sz="1200" b="0" i="0" kern="1200" dirty="0" smtClean="0">
                <a:solidFill>
                  <a:schemeClr val="tx1"/>
                </a:solidFill>
                <a:effectLst/>
                <a:latin typeface="+mn-lt"/>
                <a:ea typeface="+mn-ea"/>
                <a:cs typeface="+mn-cs"/>
              </a:rPr>
              <a:t>Hadoop</a:t>
            </a:r>
            <a:r>
              <a:rPr lang="zh-CN" altLang="en-US" sz="1200" b="0" i="0" kern="1200" dirty="0" smtClean="0">
                <a:solidFill>
                  <a:schemeClr val="tx1"/>
                </a:solidFill>
                <a:effectLst/>
                <a:latin typeface="+mn-lt"/>
                <a:ea typeface="+mn-ea"/>
                <a:cs typeface="+mn-cs"/>
              </a:rPr>
              <a:t>无法了解硬件安装环境，便保守地选择了最小配置。在这种默认模式下所有</a:t>
            </a:r>
            <a:r>
              <a:rPr lang="en-US" altLang="zh-CN" sz="1200" b="0" i="0" kern="1200" dirty="0" smtClean="0">
                <a:solidFill>
                  <a:schemeClr val="tx1"/>
                </a:solidFill>
                <a:effectLst/>
                <a:latin typeface="+mn-lt"/>
                <a:ea typeface="+mn-ea"/>
                <a:cs typeface="+mn-cs"/>
              </a:rPr>
              <a:t>3</a:t>
            </a:r>
            <a:r>
              <a:rPr lang="zh-CN" altLang="en-US" sz="1200" b="0" i="0" kern="1200" dirty="0" smtClean="0">
                <a:solidFill>
                  <a:schemeClr val="tx1"/>
                </a:solidFill>
                <a:effectLst/>
                <a:latin typeface="+mn-lt"/>
                <a:ea typeface="+mn-ea"/>
                <a:cs typeface="+mn-cs"/>
              </a:rPr>
              <a:t>个</a:t>
            </a:r>
            <a:r>
              <a:rPr lang="en-US" altLang="zh-CN" sz="1200" b="0" i="0" kern="1200" dirty="0" smtClean="0">
                <a:solidFill>
                  <a:schemeClr val="tx1"/>
                </a:solidFill>
                <a:effectLst/>
                <a:latin typeface="+mn-lt"/>
                <a:ea typeface="+mn-ea"/>
                <a:cs typeface="+mn-cs"/>
              </a:rPr>
              <a:t>XML</a:t>
            </a:r>
            <a:r>
              <a:rPr lang="zh-CN" altLang="en-US" sz="1200" b="0" i="0" kern="1200" dirty="0" smtClean="0">
                <a:solidFill>
                  <a:schemeClr val="tx1"/>
                </a:solidFill>
                <a:effectLst/>
                <a:latin typeface="+mn-lt"/>
                <a:ea typeface="+mn-ea"/>
                <a:cs typeface="+mn-cs"/>
              </a:rPr>
              <a:t>文件均为空。当配置文件为空时，</a:t>
            </a:r>
            <a:r>
              <a:rPr lang="en-US" altLang="zh-CN" sz="1200" b="0" i="0" kern="1200" dirty="0" smtClean="0">
                <a:solidFill>
                  <a:schemeClr val="tx1"/>
                </a:solidFill>
                <a:effectLst/>
                <a:latin typeface="+mn-lt"/>
                <a:ea typeface="+mn-ea"/>
                <a:cs typeface="+mn-cs"/>
              </a:rPr>
              <a:t>Hadoop</a:t>
            </a:r>
            <a:r>
              <a:rPr lang="zh-CN" altLang="en-US" sz="1200" b="0" i="0" kern="1200" dirty="0" smtClean="0">
                <a:solidFill>
                  <a:schemeClr val="tx1"/>
                </a:solidFill>
                <a:effectLst/>
                <a:latin typeface="+mn-lt"/>
                <a:ea typeface="+mn-ea"/>
                <a:cs typeface="+mn-cs"/>
              </a:rPr>
              <a:t>会完全运行在本地。因为不需要与其他节点交互，单机模式就不使用</a:t>
            </a:r>
            <a:r>
              <a:rPr lang="en-US" altLang="zh-CN" sz="1200" b="0" i="0" kern="1200" dirty="0" smtClean="0">
                <a:solidFill>
                  <a:schemeClr val="tx1"/>
                </a:solidFill>
                <a:effectLst/>
                <a:latin typeface="+mn-lt"/>
                <a:ea typeface="+mn-ea"/>
                <a:cs typeface="+mn-cs"/>
              </a:rPr>
              <a:t>HDFS</a:t>
            </a:r>
            <a:r>
              <a:rPr lang="zh-CN" altLang="en-US" sz="1200" b="0" i="0" kern="1200" dirty="0" smtClean="0">
                <a:solidFill>
                  <a:schemeClr val="tx1"/>
                </a:solidFill>
                <a:effectLst/>
                <a:latin typeface="+mn-lt"/>
                <a:ea typeface="+mn-ea"/>
                <a:cs typeface="+mn-cs"/>
              </a:rPr>
              <a:t>，也不加载任何</a:t>
            </a:r>
            <a:r>
              <a:rPr lang="en-US" altLang="zh-CN" sz="1200" b="0" i="0" kern="1200" dirty="0" smtClean="0">
                <a:solidFill>
                  <a:schemeClr val="tx1"/>
                </a:solidFill>
                <a:effectLst/>
                <a:latin typeface="+mn-lt"/>
                <a:ea typeface="+mn-ea"/>
                <a:cs typeface="+mn-cs"/>
              </a:rPr>
              <a:t>Hadoop</a:t>
            </a:r>
            <a:r>
              <a:rPr lang="zh-CN" altLang="en-US" sz="1200" b="0" i="0" kern="1200" dirty="0" smtClean="0">
                <a:solidFill>
                  <a:schemeClr val="tx1"/>
                </a:solidFill>
                <a:effectLst/>
                <a:latin typeface="+mn-lt"/>
                <a:ea typeface="+mn-ea"/>
                <a:cs typeface="+mn-cs"/>
              </a:rPr>
              <a:t>的守护进程。该模式主要用于开发调试</a:t>
            </a:r>
            <a:r>
              <a:rPr lang="en-US" altLang="zh-CN" sz="1200" b="0" i="0" kern="1200" dirty="0" err="1" smtClean="0">
                <a:solidFill>
                  <a:schemeClr val="tx1"/>
                </a:solidFill>
                <a:effectLst/>
                <a:latin typeface="+mn-lt"/>
                <a:ea typeface="+mn-ea"/>
                <a:cs typeface="+mn-cs"/>
              </a:rPr>
              <a:t>MapReduce</a:t>
            </a:r>
            <a:r>
              <a:rPr lang="zh-CN" altLang="en-US" sz="1200" b="0" i="0" kern="1200" dirty="0" smtClean="0">
                <a:solidFill>
                  <a:schemeClr val="tx1"/>
                </a:solidFill>
                <a:effectLst/>
                <a:latin typeface="+mn-lt"/>
                <a:ea typeface="+mn-ea"/>
                <a:cs typeface="+mn-cs"/>
              </a:rPr>
              <a:t>程序的应用逻辑。</a:t>
            </a:r>
            <a:endParaRPr lang="zh-CN" altLang="en-US" dirty="0"/>
          </a:p>
        </p:txBody>
      </p:sp>
      <p:sp>
        <p:nvSpPr>
          <p:cNvPr id="4" name="灯片编号占位符 3"/>
          <p:cNvSpPr>
            <a:spLocks noGrp="1"/>
          </p:cNvSpPr>
          <p:nvPr>
            <p:ph type="sldNum" sz="quarter" idx="10"/>
          </p:nvPr>
        </p:nvSpPr>
        <p:spPr/>
        <p:txBody>
          <a:bodyPr/>
          <a:lstStyle/>
          <a:p>
            <a:fld id="{10D57F7D-57C4-4E57-A899-110E97758E3A}" type="slidenum">
              <a:rPr lang="zh-CN" altLang="en-US" smtClean="0"/>
              <a:t>15</a:t>
            </a:fld>
            <a:endParaRPr lang="zh-CN" altLang="en-US"/>
          </a:p>
        </p:txBody>
      </p:sp>
    </p:spTree>
    <p:extLst>
      <p:ext uri="{BB962C8B-B14F-4D97-AF65-F5344CB8AC3E}">
        <p14:creationId xmlns:p14="http://schemas.microsoft.com/office/powerpoint/2010/main" val="2540056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文件系统是计算机系统处理信息的一种重要方法。从</a:t>
            </a:r>
            <a:r>
              <a:rPr lang="en-US" altLang="zh-CN" sz="1200" kern="1200" dirty="0" smtClean="0">
                <a:solidFill>
                  <a:schemeClr val="tx1"/>
                </a:solidFill>
                <a:effectLst/>
                <a:latin typeface="+mn-lt"/>
                <a:ea typeface="+mn-ea"/>
                <a:cs typeface="+mn-cs"/>
              </a:rPr>
              <a:t>20</a:t>
            </a:r>
            <a:r>
              <a:rPr lang="zh-CN" altLang="zh-CN" sz="1200" kern="1200" dirty="0" smtClean="0">
                <a:solidFill>
                  <a:schemeClr val="tx1"/>
                </a:solidFill>
                <a:effectLst/>
                <a:latin typeface="+mn-lt"/>
                <a:ea typeface="+mn-ea"/>
                <a:cs typeface="+mn-cs"/>
              </a:rPr>
              <a:t>世纪</a:t>
            </a:r>
            <a:r>
              <a:rPr lang="en-US" altLang="zh-CN" sz="1200" kern="1200" dirty="0" smtClean="0">
                <a:solidFill>
                  <a:schemeClr val="tx1"/>
                </a:solidFill>
                <a:effectLst/>
                <a:latin typeface="+mn-lt"/>
                <a:ea typeface="+mn-ea"/>
                <a:cs typeface="+mn-cs"/>
              </a:rPr>
              <a:t>60</a:t>
            </a:r>
            <a:r>
              <a:rPr lang="zh-CN" altLang="zh-CN" sz="1200" kern="1200" dirty="0" smtClean="0">
                <a:solidFill>
                  <a:schemeClr val="tx1"/>
                </a:solidFill>
                <a:effectLst/>
                <a:latin typeface="+mn-lt"/>
                <a:ea typeface="+mn-ea"/>
                <a:cs typeface="+mn-cs"/>
              </a:rPr>
              <a:t>年代开始，文件系统就一直在学界和业界得到广泛的研究、开发和应用，经历了计算机发展的各个时代，并得到长足的发展。</a:t>
            </a:r>
            <a:r>
              <a:rPr lang="en-US" altLang="zh-CN" sz="1200" kern="1200" dirty="0" smtClean="0">
                <a:solidFill>
                  <a:schemeClr val="tx1"/>
                </a:solidFill>
                <a:effectLst/>
                <a:latin typeface="+mn-lt"/>
                <a:ea typeface="+mn-ea"/>
                <a:cs typeface="+mn-cs"/>
              </a:rPr>
              <a:t>Hadoop</a:t>
            </a:r>
            <a:r>
              <a:rPr lang="zh-CN" altLang="zh-CN" sz="1200" kern="1200" dirty="0" smtClean="0">
                <a:solidFill>
                  <a:schemeClr val="tx1"/>
                </a:solidFill>
                <a:effectLst/>
                <a:latin typeface="+mn-lt"/>
                <a:ea typeface="+mn-ea"/>
                <a:cs typeface="+mn-cs"/>
              </a:rPr>
              <a:t>文件系统，包括</a:t>
            </a:r>
            <a:r>
              <a:rPr lang="en-US" altLang="zh-CN" sz="1200" kern="1200" dirty="0" smtClean="0">
                <a:solidFill>
                  <a:schemeClr val="tx1"/>
                </a:solidFill>
                <a:effectLst/>
                <a:latin typeface="+mn-lt"/>
                <a:ea typeface="+mn-ea"/>
                <a:cs typeface="+mn-cs"/>
              </a:rPr>
              <a:t>Hadoop</a:t>
            </a:r>
            <a:r>
              <a:rPr lang="zh-CN" altLang="zh-CN" sz="1200" kern="1200" dirty="0" smtClean="0">
                <a:solidFill>
                  <a:schemeClr val="tx1"/>
                </a:solidFill>
                <a:effectLst/>
                <a:latin typeface="+mn-lt"/>
                <a:ea typeface="+mn-ea"/>
                <a:cs typeface="+mn-cs"/>
              </a:rPr>
              <a:t>抽象文件系统以及基于该抽象文件系统的大量具体文件系统，满足了构建在</a:t>
            </a:r>
            <a:r>
              <a:rPr lang="en-US" altLang="zh-CN" sz="1200" kern="1200" dirty="0" smtClean="0">
                <a:solidFill>
                  <a:schemeClr val="tx1"/>
                </a:solidFill>
                <a:effectLst/>
                <a:latin typeface="+mn-lt"/>
                <a:ea typeface="+mn-ea"/>
                <a:cs typeface="+mn-cs"/>
              </a:rPr>
              <a:t>Hadoop</a:t>
            </a:r>
            <a:r>
              <a:rPr lang="zh-CN" altLang="zh-CN" sz="1200" kern="1200" dirty="0" smtClean="0">
                <a:solidFill>
                  <a:schemeClr val="tx1"/>
                </a:solidFill>
                <a:effectLst/>
                <a:latin typeface="+mn-lt"/>
                <a:ea typeface="+mn-ea"/>
                <a:cs typeface="+mn-cs"/>
              </a:rPr>
              <a:t>上的各类应用的各种数据访问需求，是文件系统发展的新阶端。</a:t>
            </a:r>
          </a:p>
          <a:p>
            <a:endParaRPr lang="zh-CN" altLang="en-US" dirty="0"/>
          </a:p>
        </p:txBody>
      </p:sp>
      <p:sp>
        <p:nvSpPr>
          <p:cNvPr id="4" name="灯片编号占位符 3"/>
          <p:cNvSpPr>
            <a:spLocks noGrp="1"/>
          </p:cNvSpPr>
          <p:nvPr>
            <p:ph type="sldNum" sz="quarter" idx="10"/>
          </p:nvPr>
        </p:nvSpPr>
        <p:spPr/>
        <p:txBody>
          <a:bodyPr/>
          <a:lstStyle/>
          <a:p>
            <a:fld id="{10D57F7D-57C4-4E57-A899-110E97758E3A}" type="slidenum">
              <a:rPr lang="zh-CN" altLang="en-US" smtClean="0"/>
              <a:t>39</a:t>
            </a:fld>
            <a:endParaRPr lang="zh-CN" altLang="en-US"/>
          </a:p>
        </p:txBody>
      </p:sp>
    </p:spTree>
    <p:extLst>
      <p:ext uri="{BB962C8B-B14F-4D97-AF65-F5344CB8AC3E}">
        <p14:creationId xmlns:p14="http://schemas.microsoft.com/office/powerpoint/2010/main" val="1395480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为了便于管理，设备往往将存储空间组织成具有一定结构的存储单位。连续分配、连接表、索引链接表</a:t>
            </a:r>
            <a:endParaRPr lang="zh-CN" altLang="en-US" dirty="0"/>
          </a:p>
        </p:txBody>
      </p:sp>
      <p:sp>
        <p:nvSpPr>
          <p:cNvPr id="4" name="灯片编号占位符 3"/>
          <p:cNvSpPr>
            <a:spLocks noGrp="1"/>
          </p:cNvSpPr>
          <p:nvPr>
            <p:ph type="sldNum" sz="quarter" idx="10"/>
          </p:nvPr>
        </p:nvSpPr>
        <p:spPr/>
        <p:txBody>
          <a:bodyPr/>
          <a:lstStyle/>
          <a:p>
            <a:fld id="{10D57F7D-57C4-4E57-A899-110E97758E3A}" type="slidenum">
              <a:rPr lang="zh-CN" altLang="en-US" smtClean="0"/>
              <a:t>40</a:t>
            </a:fld>
            <a:endParaRPr lang="zh-CN" altLang="en-US"/>
          </a:p>
        </p:txBody>
      </p:sp>
    </p:spTree>
    <p:extLst>
      <p:ext uri="{BB962C8B-B14F-4D97-AF65-F5344CB8AC3E}">
        <p14:creationId xmlns:p14="http://schemas.microsoft.com/office/powerpoint/2010/main" val="3714776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文件结构是文件存放在磁盘等存贮设备上的组织方法。主要体现在对文件和目录的组织上。目录提供了管理文件的一个方便而有效的途径。</a:t>
            </a:r>
            <a:r>
              <a:rPr lang="en-US" altLang="zh-CN" sz="1200" b="0" i="0" kern="1200" dirty="0" smtClean="0">
                <a:solidFill>
                  <a:schemeClr val="tx1"/>
                </a:solidFill>
                <a:effectLst/>
                <a:latin typeface="+mn-lt"/>
                <a:ea typeface="+mn-ea"/>
                <a:cs typeface="+mn-cs"/>
              </a:rPr>
              <a:t>Linux</a:t>
            </a:r>
            <a:r>
              <a:rPr lang="zh-CN" altLang="en-US" sz="1200" b="0" i="0" kern="1200" dirty="0" smtClean="0">
                <a:solidFill>
                  <a:schemeClr val="tx1"/>
                </a:solidFill>
                <a:effectLst/>
                <a:latin typeface="+mn-lt"/>
                <a:ea typeface="+mn-ea"/>
                <a:cs typeface="+mn-cs"/>
              </a:rPr>
              <a:t>使用标准的目录结构，在安装的时候，安装程序就已经为用户创建了文件系统和完整而固定的目录组成形式，并指定了每个目录的作用和其中的文件类型</a:t>
            </a:r>
            <a:endParaRPr lang="zh-CN" altLang="en-US" dirty="0"/>
          </a:p>
        </p:txBody>
      </p:sp>
      <p:sp>
        <p:nvSpPr>
          <p:cNvPr id="4" name="灯片编号占位符 3"/>
          <p:cNvSpPr>
            <a:spLocks noGrp="1"/>
          </p:cNvSpPr>
          <p:nvPr>
            <p:ph type="sldNum" sz="quarter" idx="10"/>
          </p:nvPr>
        </p:nvSpPr>
        <p:spPr/>
        <p:txBody>
          <a:bodyPr/>
          <a:lstStyle/>
          <a:p>
            <a:fld id="{10D57F7D-57C4-4E57-A899-110E97758E3A}" type="slidenum">
              <a:rPr lang="zh-CN" altLang="en-US" smtClean="0"/>
              <a:t>42</a:t>
            </a:fld>
            <a:endParaRPr lang="zh-CN" altLang="en-US"/>
          </a:p>
        </p:txBody>
      </p:sp>
    </p:spTree>
    <p:extLst>
      <p:ext uri="{BB962C8B-B14F-4D97-AF65-F5344CB8AC3E}">
        <p14:creationId xmlns:p14="http://schemas.microsoft.com/office/powerpoint/2010/main" val="1145777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虚拟文件系统作为内核子系统，为用户空间程序提供了文件和文件系统相关的接口。</a:t>
            </a:r>
            <a:endParaRPr lang="zh-CN" altLang="en-US" dirty="0"/>
          </a:p>
        </p:txBody>
      </p:sp>
      <p:sp>
        <p:nvSpPr>
          <p:cNvPr id="4" name="灯片编号占位符 3"/>
          <p:cNvSpPr>
            <a:spLocks noGrp="1"/>
          </p:cNvSpPr>
          <p:nvPr>
            <p:ph type="sldNum" sz="quarter" idx="10"/>
          </p:nvPr>
        </p:nvSpPr>
        <p:spPr/>
        <p:txBody>
          <a:bodyPr/>
          <a:lstStyle/>
          <a:p>
            <a:fld id="{10D57F7D-57C4-4E57-A899-110E97758E3A}" type="slidenum">
              <a:rPr lang="zh-CN" altLang="en-US" smtClean="0"/>
              <a:t>43</a:t>
            </a:fld>
            <a:endParaRPr lang="zh-CN" altLang="en-US"/>
          </a:p>
        </p:txBody>
      </p:sp>
    </p:spTree>
    <p:extLst>
      <p:ext uri="{BB962C8B-B14F-4D97-AF65-F5344CB8AC3E}">
        <p14:creationId xmlns:p14="http://schemas.microsoft.com/office/powerpoint/2010/main" val="2418455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Spark</a:t>
            </a:r>
            <a:r>
              <a:rPr lang="zh-CN" altLang="en-US" sz="1200" b="0" i="0" kern="1200" dirty="0" smtClean="0">
                <a:solidFill>
                  <a:schemeClr val="tx1"/>
                </a:solidFill>
                <a:effectLst/>
                <a:latin typeface="+mn-lt"/>
                <a:ea typeface="+mn-ea"/>
                <a:cs typeface="+mn-cs"/>
              </a:rPr>
              <a:t>采用了</a:t>
            </a:r>
            <a:r>
              <a:rPr lang="en-US" altLang="zh-CN" sz="1200" b="0" i="0" kern="1200" dirty="0" smtClean="0">
                <a:solidFill>
                  <a:schemeClr val="tx1"/>
                </a:solidFill>
                <a:effectLst/>
                <a:latin typeface="+mn-lt"/>
                <a:ea typeface="+mn-ea"/>
                <a:cs typeface="+mn-cs"/>
              </a:rPr>
              <a:t>Scala</a:t>
            </a:r>
            <a:r>
              <a:rPr lang="zh-CN" altLang="en-US" sz="1200" b="0" i="0" kern="1200" dirty="0" smtClean="0">
                <a:solidFill>
                  <a:schemeClr val="tx1"/>
                </a:solidFill>
                <a:effectLst/>
                <a:latin typeface="+mn-lt"/>
                <a:ea typeface="+mn-ea"/>
                <a:cs typeface="+mn-cs"/>
              </a:rPr>
              <a:t>来编写，在函数表达上</a:t>
            </a:r>
            <a:r>
              <a:rPr lang="en-US" altLang="zh-CN" sz="1200" b="0" i="0" kern="1200" dirty="0" smtClean="0">
                <a:solidFill>
                  <a:schemeClr val="tx1"/>
                </a:solidFill>
                <a:effectLst/>
                <a:latin typeface="+mn-lt"/>
                <a:ea typeface="+mn-ea"/>
                <a:cs typeface="+mn-cs"/>
              </a:rPr>
              <a:t>Scala</a:t>
            </a:r>
            <a:r>
              <a:rPr lang="zh-CN" altLang="en-US" sz="1200" b="0" i="0" kern="1200" dirty="0" smtClean="0">
                <a:solidFill>
                  <a:schemeClr val="tx1"/>
                </a:solidFill>
                <a:effectLst/>
                <a:latin typeface="+mn-lt"/>
                <a:ea typeface="+mn-ea"/>
                <a:cs typeface="+mn-cs"/>
              </a:rPr>
              <a:t>有天然的优势，因此在表达复杂的机器学习算法能力比其他语言更强且简单易懂。提供各种操作函数来建立起</a:t>
            </a:r>
            <a:r>
              <a:rPr lang="en-US" altLang="zh-CN" sz="1200" b="0" i="0" kern="1200" dirty="0" smtClean="0">
                <a:solidFill>
                  <a:schemeClr val="tx1"/>
                </a:solidFill>
                <a:effectLst/>
                <a:latin typeface="+mn-lt"/>
                <a:ea typeface="+mn-ea"/>
                <a:cs typeface="+mn-cs"/>
              </a:rPr>
              <a:t>RDD</a:t>
            </a:r>
            <a:r>
              <a:rPr lang="zh-CN" altLang="en-US" sz="1200" b="0" i="0" kern="1200" dirty="0" smtClean="0">
                <a:solidFill>
                  <a:schemeClr val="tx1"/>
                </a:solidFill>
                <a:effectLst/>
                <a:latin typeface="+mn-lt"/>
                <a:ea typeface="+mn-ea"/>
                <a:cs typeface="+mn-cs"/>
              </a:rPr>
              <a:t>的</a:t>
            </a:r>
            <a:r>
              <a:rPr lang="en-US" altLang="zh-CN" sz="1200" b="0" i="0" kern="1200" dirty="0" smtClean="0">
                <a:solidFill>
                  <a:schemeClr val="tx1"/>
                </a:solidFill>
                <a:effectLst/>
                <a:latin typeface="+mn-lt"/>
                <a:ea typeface="+mn-ea"/>
                <a:cs typeface="+mn-cs"/>
              </a:rPr>
              <a:t>DAG</a:t>
            </a:r>
            <a:r>
              <a:rPr lang="zh-CN" altLang="en-US" sz="1200" b="0" i="0" kern="1200" dirty="0" smtClean="0">
                <a:solidFill>
                  <a:schemeClr val="tx1"/>
                </a:solidFill>
                <a:effectLst/>
                <a:latin typeface="+mn-lt"/>
                <a:ea typeface="+mn-ea"/>
                <a:cs typeface="+mn-cs"/>
              </a:rPr>
              <a:t>计算模型。把每一个操作都看成构建一个</a:t>
            </a:r>
            <a:r>
              <a:rPr lang="en-US" altLang="zh-CN" sz="1200" b="0" i="0" kern="1200" dirty="0" smtClean="0">
                <a:solidFill>
                  <a:schemeClr val="tx1"/>
                </a:solidFill>
                <a:effectLst/>
                <a:latin typeface="+mn-lt"/>
                <a:ea typeface="+mn-ea"/>
                <a:cs typeface="+mn-cs"/>
              </a:rPr>
              <a:t>RDD</a:t>
            </a:r>
            <a:r>
              <a:rPr lang="zh-CN" altLang="en-US" sz="1200" b="0" i="0" kern="1200" dirty="0" smtClean="0">
                <a:solidFill>
                  <a:schemeClr val="tx1"/>
                </a:solidFill>
                <a:effectLst/>
                <a:latin typeface="+mn-lt"/>
                <a:ea typeface="+mn-ea"/>
                <a:cs typeface="+mn-cs"/>
              </a:rPr>
              <a:t>来对待，而</a:t>
            </a:r>
            <a:r>
              <a:rPr lang="en-US" altLang="zh-CN" sz="1200" b="0" i="0" kern="1200" dirty="0" smtClean="0">
                <a:solidFill>
                  <a:schemeClr val="tx1"/>
                </a:solidFill>
                <a:effectLst/>
                <a:latin typeface="+mn-lt"/>
                <a:ea typeface="+mn-ea"/>
                <a:cs typeface="+mn-cs"/>
              </a:rPr>
              <a:t>RDD</a:t>
            </a:r>
            <a:r>
              <a:rPr lang="zh-CN" altLang="en-US" sz="1200" b="0" i="0" kern="1200" dirty="0" smtClean="0">
                <a:solidFill>
                  <a:schemeClr val="tx1"/>
                </a:solidFill>
                <a:effectLst/>
                <a:latin typeface="+mn-lt"/>
                <a:ea typeface="+mn-ea"/>
                <a:cs typeface="+mn-cs"/>
              </a:rPr>
              <a:t>则表示的是分布在多台机器上的数据集合，并且可以带上各种操作函数。首先从</a:t>
            </a:r>
            <a:r>
              <a:rPr lang="en-US" altLang="zh-CN" sz="1200" b="0" i="0" kern="1200" dirty="0" err="1" smtClean="0">
                <a:solidFill>
                  <a:schemeClr val="tx1"/>
                </a:solidFill>
                <a:effectLst/>
                <a:latin typeface="+mn-lt"/>
                <a:ea typeface="+mn-ea"/>
                <a:cs typeface="+mn-cs"/>
              </a:rPr>
              <a:t>hdfs</a:t>
            </a:r>
            <a:r>
              <a:rPr lang="zh-CN" altLang="en-US" sz="1200" b="0" i="0" kern="1200" dirty="0" smtClean="0">
                <a:solidFill>
                  <a:schemeClr val="tx1"/>
                </a:solidFill>
                <a:effectLst/>
                <a:latin typeface="+mn-lt"/>
                <a:ea typeface="+mn-ea"/>
                <a:cs typeface="+mn-cs"/>
              </a:rPr>
              <a:t>文件里读取文本内容构建成一个</a:t>
            </a:r>
            <a:r>
              <a:rPr lang="en-US" altLang="zh-CN" sz="1200" b="0" i="0" kern="1200" dirty="0" smtClean="0">
                <a:solidFill>
                  <a:schemeClr val="tx1"/>
                </a:solidFill>
                <a:effectLst/>
                <a:latin typeface="+mn-lt"/>
                <a:ea typeface="+mn-ea"/>
                <a:cs typeface="+mn-cs"/>
              </a:rPr>
              <a:t>RDD</a:t>
            </a:r>
            <a:r>
              <a:rPr lang="zh-CN" altLang="en-US" sz="1200" b="0" i="0" kern="1200" dirty="0" smtClean="0">
                <a:solidFill>
                  <a:schemeClr val="tx1"/>
                </a:solidFill>
                <a:effectLst/>
                <a:latin typeface="+mn-lt"/>
                <a:ea typeface="+mn-ea"/>
                <a:cs typeface="+mn-cs"/>
              </a:rPr>
              <a:t>，然后使用</a:t>
            </a:r>
            <a:r>
              <a:rPr lang="en-US" altLang="zh-CN" sz="1200" b="0" i="0" kern="1200" dirty="0" smtClean="0">
                <a:solidFill>
                  <a:schemeClr val="tx1"/>
                </a:solidFill>
                <a:effectLst/>
                <a:latin typeface="+mn-lt"/>
                <a:ea typeface="+mn-ea"/>
                <a:cs typeface="+mn-cs"/>
              </a:rPr>
              <a:t>filter()</a:t>
            </a:r>
            <a:r>
              <a:rPr lang="zh-CN" altLang="en-US" sz="1200" b="0" i="0" kern="1200" dirty="0" smtClean="0">
                <a:solidFill>
                  <a:schemeClr val="tx1"/>
                </a:solidFill>
                <a:effectLst/>
                <a:latin typeface="+mn-lt"/>
                <a:ea typeface="+mn-ea"/>
                <a:cs typeface="+mn-cs"/>
              </a:rPr>
              <a:t>操作来对上次的</a:t>
            </a:r>
            <a:r>
              <a:rPr lang="en-US" altLang="zh-CN" sz="1200" b="0" i="0" kern="1200" dirty="0" smtClean="0">
                <a:solidFill>
                  <a:schemeClr val="tx1"/>
                </a:solidFill>
                <a:effectLst/>
                <a:latin typeface="+mn-lt"/>
                <a:ea typeface="+mn-ea"/>
                <a:cs typeface="+mn-cs"/>
              </a:rPr>
              <a:t>RDD</a:t>
            </a:r>
            <a:r>
              <a:rPr lang="zh-CN" altLang="en-US" sz="1200" b="0" i="0" kern="1200" dirty="0" smtClean="0">
                <a:solidFill>
                  <a:schemeClr val="tx1"/>
                </a:solidFill>
                <a:effectLst/>
                <a:latin typeface="+mn-lt"/>
                <a:ea typeface="+mn-ea"/>
                <a:cs typeface="+mn-cs"/>
              </a:rPr>
              <a:t>进行过滤，再使用</a:t>
            </a:r>
            <a:r>
              <a:rPr lang="en-US" altLang="zh-CN" sz="1200" b="0" i="0" kern="1200" dirty="0" smtClean="0">
                <a:solidFill>
                  <a:schemeClr val="tx1"/>
                </a:solidFill>
                <a:effectLst/>
                <a:latin typeface="+mn-lt"/>
                <a:ea typeface="+mn-ea"/>
                <a:cs typeface="+mn-cs"/>
              </a:rPr>
              <a:t>map()</a:t>
            </a:r>
            <a:r>
              <a:rPr lang="zh-CN" altLang="en-US" sz="1200" b="0" i="0" kern="1200" dirty="0" smtClean="0">
                <a:solidFill>
                  <a:schemeClr val="tx1"/>
                </a:solidFill>
                <a:effectLst/>
                <a:latin typeface="+mn-lt"/>
                <a:ea typeface="+mn-ea"/>
                <a:cs typeface="+mn-cs"/>
              </a:rPr>
              <a:t>操作取得记录的第一个字段，最后将其</a:t>
            </a:r>
            <a:r>
              <a:rPr lang="en-US" altLang="zh-CN" sz="1200" b="0" i="0" kern="1200" dirty="0" smtClean="0">
                <a:solidFill>
                  <a:schemeClr val="tx1"/>
                </a:solidFill>
                <a:effectLst/>
                <a:latin typeface="+mn-lt"/>
                <a:ea typeface="+mn-ea"/>
                <a:cs typeface="+mn-cs"/>
              </a:rPr>
              <a:t>cache</a:t>
            </a:r>
            <a:r>
              <a:rPr lang="zh-CN" altLang="en-US" sz="1200" b="0" i="0" kern="1200" dirty="0" smtClean="0">
                <a:solidFill>
                  <a:schemeClr val="tx1"/>
                </a:solidFill>
                <a:effectLst/>
                <a:latin typeface="+mn-lt"/>
                <a:ea typeface="+mn-ea"/>
                <a:cs typeface="+mn-cs"/>
              </a:rPr>
              <a:t>在内存上，后面就可以对之前</a:t>
            </a:r>
            <a:r>
              <a:rPr lang="en-US" altLang="zh-CN" sz="1200" b="0" i="0" kern="1200" dirty="0" smtClean="0">
                <a:solidFill>
                  <a:schemeClr val="tx1"/>
                </a:solidFill>
                <a:effectLst/>
                <a:latin typeface="+mn-lt"/>
                <a:ea typeface="+mn-ea"/>
                <a:cs typeface="+mn-cs"/>
              </a:rPr>
              <a:t>cache</a:t>
            </a:r>
            <a:r>
              <a:rPr lang="zh-CN" altLang="en-US" sz="1200" b="0" i="0" kern="1200" dirty="0" smtClean="0">
                <a:solidFill>
                  <a:schemeClr val="tx1"/>
                </a:solidFill>
                <a:effectLst/>
                <a:latin typeface="+mn-lt"/>
                <a:ea typeface="+mn-ea"/>
                <a:cs typeface="+mn-cs"/>
              </a:rPr>
              <a:t>过的数据做其他的操作。整个过程都将形成一个</a:t>
            </a:r>
            <a:r>
              <a:rPr lang="en-US" altLang="zh-CN" sz="1200" b="0" i="0" kern="1200" dirty="0" smtClean="0">
                <a:solidFill>
                  <a:schemeClr val="tx1"/>
                </a:solidFill>
                <a:effectLst/>
                <a:latin typeface="+mn-lt"/>
                <a:ea typeface="+mn-ea"/>
                <a:cs typeface="+mn-cs"/>
              </a:rPr>
              <a:t>DAG</a:t>
            </a:r>
            <a:r>
              <a:rPr lang="zh-CN" altLang="en-US" sz="1200" b="0" i="0" kern="1200" dirty="0" smtClean="0">
                <a:solidFill>
                  <a:schemeClr val="tx1"/>
                </a:solidFill>
                <a:effectLst/>
                <a:latin typeface="+mn-lt"/>
                <a:ea typeface="+mn-ea"/>
                <a:cs typeface="+mn-cs"/>
              </a:rPr>
              <a:t>计算图，每个操作步骤都有容错机制，同时还可以将需要多次使用的数据</a:t>
            </a:r>
            <a:r>
              <a:rPr lang="en-US" altLang="zh-CN" sz="1200" b="0" i="0" kern="1200" dirty="0" smtClean="0">
                <a:solidFill>
                  <a:schemeClr val="tx1"/>
                </a:solidFill>
                <a:effectLst/>
                <a:latin typeface="+mn-lt"/>
                <a:ea typeface="+mn-ea"/>
                <a:cs typeface="+mn-cs"/>
              </a:rPr>
              <a:t>cache</a:t>
            </a:r>
            <a:r>
              <a:rPr lang="zh-CN" altLang="en-US" sz="1200" b="0" i="0" kern="1200" dirty="0" smtClean="0">
                <a:solidFill>
                  <a:schemeClr val="tx1"/>
                </a:solidFill>
                <a:effectLst/>
                <a:latin typeface="+mn-lt"/>
                <a:ea typeface="+mn-ea"/>
                <a:cs typeface="+mn-cs"/>
              </a:rPr>
              <a:t>起来，供后续迭代使用。</a:t>
            </a:r>
            <a:endParaRPr lang="zh-CN" altLang="en-US" dirty="0"/>
          </a:p>
        </p:txBody>
      </p:sp>
      <p:sp>
        <p:nvSpPr>
          <p:cNvPr id="4" name="灯片编号占位符 3"/>
          <p:cNvSpPr>
            <a:spLocks noGrp="1"/>
          </p:cNvSpPr>
          <p:nvPr>
            <p:ph type="sldNum" sz="quarter" idx="10"/>
          </p:nvPr>
        </p:nvSpPr>
        <p:spPr/>
        <p:txBody>
          <a:bodyPr/>
          <a:lstStyle/>
          <a:p>
            <a:fld id="{10D57F7D-57C4-4E57-A899-110E97758E3A}" type="slidenum">
              <a:rPr lang="zh-CN" altLang="en-US" smtClean="0"/>
              <a:t>53</a:t>
            </a:fld>
            <a:endParaRPr lang="zh-CN" altLang="en-US"/>
          </a:p>
        </p:txBody>
      </p:sp>
    </p:spTree>
    <p:extLst>
      <p:ext uri="{BB962C8B-B14F-4D97-AF65-F5344CB8AC3E}">
        <p14:creationId xmlns:p14="http://schemas.microsoft.com/office/powerpoint/2010/main" val="127814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ACEEB497-465A-4E50-A0A5-16B95C8DC155}" type="datetimeFigureOut">
              <a:rPr lang="zh-CN" altLang="en-US" smtClean="0"/>
              <a:t>2014/11/19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2158380-46DC-4A03-8BDE-677DF8555E04}" type="slidenum">
              <a:rPr lang="zh-CN" altLang="en-US" smtClean="0"/>
              <a:t>‹#›</a:t>
            </a:fld>
            <a:endParaRPr lang="zh-CN" altLang="en-US"/>
          </a:p>
        </p:txBody>
      </p:sp>
    </p:spTree>
    <p:extLst>
      <p:ext uri="{BB962C8B-B14F-4D97-AF65-F5344CB8AC3E}">
        <p14:creationId xmlns:p14="http://schemas.microsoft.com/office/powerpoint/2010/main" val="1914599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ACEEB497-465A-4E50-A0A5-16B95C8DC155}" type="datetimeFigureOut">
              <a:rPr lang="zh-CN" altLang="en-US" smtClean="0"/>
              <a:t>2014/11/19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2158380-46DC-4A03-8BDE-677DF8555E04}" type="slidenum">
              <a:rPr lang="zh-CN" altLang="en-US" smtClean="0"/>
              <a:t>‹#›</a:t>
            </a:fld>
            <a:endParaRPr lang="zh-CN" altLang="en-US"/>
          </a:p>
        </p:txBody>
      </p:sp>
    </p:spTree>
    <p:extLst>
      <p:ext uri="{BB962C8B-B14F-4D97-AF65-F5344CB8AC3E}">
        <p14:creationId xmlns:p14="http://schemas.microsoft.com/office/powerpoint/2010/main" val="4209835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ACEEB497-465A-4E50-A0A5-16B95C8DC155}" type="datetimeFigureOut">
              <a:rPr lang="zh-CN" altLang="en-US" smtClean="0"/>
              <a:t>2014/11/19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2158380-46DC-4A03-8BDE-677DF8555E04}" type="slidenum">
              <a:rPr lang="zh-CN" altLang="en-US" smtClean="0"/>
              <a:t>‹#›</a:t>
            </a:fld>
            <a:endParaRPr lang="zh-CN"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86976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ACEEB497-465A-4E50-A0A5-16B95C8DC155}" type="datetimeFigureOut">
              <a:rPr lang="zh-CN" altLang="en-US" smtClean="0"/>
              <a:t>2014/11/19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2158380-46DC-4A03-8BDE-677DF8555E04}" type="slidenum">
              <a:rPr lang="zh-CN" altLang="en-US" smtClean="0"/>
              <a:t>‹#›</a:t>
            </a:fld>
            <a:endParaRPr lang="zh-CN" altLang="en-US"/>
          </a:p>
        </p:txBody>
      </p:sp>
    </p:spTree>
    <p:extLst>
      <p:ext uri="{BB962C8B-B14F-4D97-AF65-F5344CB8AC3E}">
        <p14:creationId xmlns:p14="http://schemas.microsoft.com/office/powerpoint/2010/main" val="211426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ACEEB497-465A-4E50-A0A5-16B95C8DC155}" type="datetimeFigureOut">
              <a:rPr lang="zh-CN" altLang="en-US" smtClean="0"/>
              <a:t>2014/11/19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2158380-46DC-4A03-8BDE-677DF8555E04}" type="slidenum">
              <a:rPr lang="zh-CN" altLang="en-US" smtClean="0"/>
              <a:t>‹#›</a:t>
            </a:fld>
            <a:endParaRPr lang="zh-CN"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98041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ACEEB497-465A-4E50-A0A5-16B95C8DC155}" type="datetimeFigureOut">
              <a:rPr lang="zh-CN" altLang="en-US" smtClean="0"/>
              <a:t>2014/11/19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2158380-46DC-4A03-8BDE-677DF8555E04}" type="slidenum">
              <a:rPr lang="zh-CN" altLang="en-US" smtClean="0"/>
              <a:t>‹#›</a:t>
            </a:fld>
            <a:endParaRPr lang="zh-CN" altLang="en-US"/>
          </a:p>
        </p:txBody>
      </p:sp>
    </p:spTree>
    <p:extLst>
      <p:ext uri="{BB962C8B-B14F-4D97-AF65-F5344CB8AC3E}">
        <p14:creationId xmlns:p14="http://schemas.microsoft.com/office/powerpoint/2010/main" val="3792173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EEB497-465A-4E50-A0A5-16B95C8DC155}" type="datetimeFigureOut">
              <a:rPr lang="zh-CN" altLang="en-US" smtClean="0"/>
              <a:t>2014/11/19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2158380-46DC-4A03-8BDE-677DF8555E04}" type="slidenum">
              <a:rPr lang="zh-CN" altLang="en-US" smtClean="0"/>
              <a:t>‹#›</a:t>
            </a:fld>
            <a:endParaRPr lang="zh-CN" altLang="en-US"/>
          </a:p>
        </p:txBody>
      </p:sp>
    </p:spTree>
    <p:extLst>
      <p:ext uri="{BB962C8B-B14F-4D97-AF65-F5344CB8AC3E}">
        <p14:creationId xmlns:p14="http://schemas.microsoft.com/office/powerpoint/2010/main" val="3953225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EEB497-465A-4E50-A0A5-16B95C8DC155}" type="datetimeFigureOut">
              <a:rPr lang="zh-CN" altLang="en-US" smtClean="0"/>
              <a:t>2014/11/19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2158380-46DC-4A03-8BDE-677DF8555E04}" type="slidenum">
              <a:rPr lang="zh-CN" altLang="en-US" smtClean="0"/>
              <a:t>‹#›</a:t>
            </a:fld>
            <a:endParaRPr lang="zh-CN" altLang="en-US"/>
          </a:p>
        </p:txBody>
      </p:sp>
    </p:spTree>
    <p:extLst>
      <p:ext uri="{BB962C8B-B14F-4D97-AF65-F5344CB8AC3E}">
        <p14:creationId xmlns:p14="http://schemas.microsoft.com/office/powerpoint/2010/main" val="865710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EEB497-465A-4E50-A0A5-16B95C8DC155}" type="datetimeFigureOut">
              <a:rPr lang="zh-CN" altLang="en-US" smtClean="0"/>
              <a:t>2014/11/19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2158380-46DC-4A03-8BDE-677DF8555E04}" type="slidenum">
              <a:rPr lang="zh-CN" altLang="en-US" smtClean="0"/>
              <a:t>‹#›</a:t>
            </a:fld>
            <a:endParaRPr lang="zh-CN" altLang="en-US"/>
          </a:p>
        </p:txBody>
      </p:sp>
    </p:spTree>
    <p:extLst>
      <p:ext uri="{BB962C8B-B14F-4D97-AF65-F5344CB8AC3E}">
        <p14:creationId xmlns:p14="http://schemas.microsoft.com/office/powerpoint/2010/main" val="575225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ACEEB497-465A-4E50-A0A5-16B95C8DC155}" type="datetimeFigureOut">
              <a:rPr lang="zh-CN" altLang="en-US" smtClean="0"/>
              <a:t>2014/11/19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2158380-46DC-4A03-8BDE-677DF8555E04}" type="slidenum">
              <a:rPr lang="zh-CN" altLang="en-US" smtClean="0"/>
              <a:t>‹#›</a:t>
            </a:fld>
            <a:endParaRPr lang="zh-CN" altLang="en-US"/>
          </a:p>
        </p:txBody>
      </p:sp>
    </p:spTree>
    <p:extLst>
      <p:ext uri="{BB962C8B-B14F-4D97-AF65-F5344CB8AC3E}">
        <p14:creationId xmlns:p14="http://schemas.microsoft.com/office/powerpoint/2010/main" val="2152340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CEEB497-465A-4E50-A0A5-16B95C8DC155}" type="datetimeFigureOut">
              <a:rPr lang="zh-CN" altLang="en-US" smtClean="0"/>
              <a:t>2014/11/19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2158380-46DC-4A03-8BDE-677DF8555E04}" type="slidenum">
              <a:rPr lang="zh-CN" altLang="en-US" smtClean="0"/>
              <a:t>‹#›</a:t>
            </a:fld>
            <a:endParaRPr lang="zh-CN" altLang="en-US"/>
          </a:p>
        </p:txBody>
      </p:sp>
    </p:spTree>
    <p:extLst>
      <p:ext uri="{BB962C8B-B14F-4D97-AF65-F5344CB8AC3E}">
        <p14:creationId xmlns:p14="http://schemas.microsoft.com/office/powerpoint/2010/main" val="2970667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CEEB497-465A-4E50-A0A5-16B95C8DC155}" type="datetimeFigureOut">
              <a:rPr lang="zh-CN" altLang="en-US" smtClean="0"/>
              <a:t>2014/11/19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2158380-46DC-4A03-8BDE-677DF8555E04}" type="slidenum">
              <a:rPr lang="zh-CN" altLang="en-US" smtClean="0"/>
              <a:t>‹#›</a:t>
            </a:fld>
            <a:endParaRPr lang="zh-CN" altLang="en-US"/>
          </a:p>
        </p:txBody>
      </p:sp>
    </p:spTree>
    <p:extLst>
      <p:ext uri="{BB962C8B-B14F-4D97-AF65-F5344CB8AC3E}">
        <p14:creationId xmlns:p14="http://schemas.microsoft.com/office/powerpoint/2010/main" val="145366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ACEEB497-465A-4E50-A0A5-16B95C8DC155}" type="datetimeFigureOut">
              <a:rPr lang="zh-CN" altLang="en-US" smtClean="0"/>
              <a:t>2014/11/19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2158380-46DC-4A03-8BDE-677DF8555E04}" type="slidenum">
              <a:rPr lang="zh-CN" altLang="en-US" smtClean="0"/>
              <a:t>‹#›</a:t>
            </a:fld>
            <a:endParaRPr lang="zh-CN" altLang="en-US"/>
          </a:p>
        </p:txBody>
      </p:sp>
    </p:spTree>
    <p:extLst>
      <p:ext uri="{BB962C8B-B14F-4D97-AF65-F5344CB8AC3E}">
        <p14:creationId xmlns:p14="http://schemas.microsoft.com/office/powerpoint/2010/main" val="4053995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EB497-465A-4E50-A0A5-16B95C8DC155}" type="datetimeFigureOut">
              <a:rPr lang="zh-CN" altLang="en-US" smtClean="0"/>
              <a:t>2014/11/19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2158380-46DC-4A03-8BDE-677DF8555E04}" type="slidenum">
              <a:rPr lang="zh-CN" altLang="en-US" smtClean="0"/>
              <a:t>‹#›</a:t>
            </a:fld>
            <a:endParaRPr lang="zh-CN" altLang="en-US"/>
          </a:p>
        </p:txBody>
      </p:sp>
    </p:spTree>
    <p:extLst>
      <p:ext uri="{BB962C8B-B14F-4D97-AF65-F5344CB8AC3E}">
        <p14:creationId xmlns:p14="http://schemas.microsoft.com/office/powerpoint/2010/main" val="3917877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ACEEB497-465A-4E50-A0A5-16B95C8DC155}" type="datetimeFigureOut">
              <a:rPr lang="zh-CN" altLang="en-US" smtClean="0"/>
              <a:t>2014/11/19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2158380-46DC-4A03-8BDE-677DF8555E04}" type="slidenum">
              <a:rPr lang="zh-CN" altLang="en-US" smtClean="0"/>
              <a:t>‹#›</a:t>
            </a:fld>
            <a:endParaRPr lang="zh-CN" altLang="en-US"/>
          </a:p>
        </p:txBody>
      </p:sp>
    </p:spTree>
    <p:extLst>
      <p:ext uri="{BB962C8B-B14F-4D97-AF65-F5344CB8AC3E}">
        <p14:creationId xmlns:p14="http://schemas.microsoft.com/office/powerpoint/2010/main" val="232721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ACEEB497-465A-4E50-A0A5-16B95C8DC155}" type="datetimeFigureOut">
              <a:rPr lang="zh-CN" altLang="en-US" smtClean="0"/>
              <a:t>2014/11/19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2158380-46DC-4A03-8BDE-677DF8555E04}" type="slidenum">
              <a:rPr lang="zh-CN" altLang="en-US" smtClean="0"/>
              <a:t>‹#›</a:t>
            </a:fld>
            <a:endParaRPr lang="zh-CN" altLang="en-US"/>
          </a:p>
        </p:txBody>
      </p:sp>
    </p:spTree>
    <p:extLst>
      <p:ext uri="{BB962C8B-B14F-4D97-AF65-F5344CB8AC3E}">
        <p14:creationId xmlns:p14="http://schemas.microsoft.com/office/powerpoint/2010/main" val="61983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EEB497-465A-4E50-A0A5-16B95C8DC155}" type="datetimeFigureOut">
              <a:rPr lang="zh-CN" altLang="en-US" smtClean="0"/>
              <a:t>2014/11/19</a:t>
            </a:fld>
            <a:endParaRPr lang="zh-CN"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2158380-46DC-4A03-8BDE-677DF8555E04}" type="slidenum">
              <a:rPr lang="zh-CN" altLang="en-US" smtClean="0"/>
              <a:t>‹#›</a:t>
            </a:fld>
            <a:endParaRPr lang="zh-CN" altLang="en-US"/>
          </a:p>
        </p:txBody>
      </p:sp>
    </p:spTree>
    <p:extLst>
      <p:ext uri="{BB962C8B-B14F-4D97-AF65-F5344CB8AC3E}">
        <p14:creationId xmlns:p14="http://schemas.microsoft.com/office/powerpoint/2010/main" val="4197443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83986" y="646470"/>
            <a:ext cx="7766936" cy="1646302"/>
          </a:xfrm>
        </p:spPr>
        <p:txBody>
          <a:bodyPr/>
          <a:lstStyle/>
          <a:p>
            <a:r>
              <a:rPr lang="en-US" altLang="zh-CN" dirty="0" smtClean="0"/>
              <a:t>HADOOP</a:t>
            </a:r>
            <a:r>
              <a:rPr lang="zh-CN" altLang="en-US" dirty="0" smtClean="0"/>
              <a:t>分布式文件系统</a:t>
            </a:r>
            <a:endParaRPr lang="zh-CN" altLang="en-US" dirty="0"/>
          </a:p>
        </p:txBody>
      </p:sp>
      <p:sp>
        <p:nvSpPr>
          <p:cNvPr id="3" name="副标题 2"/>
          <p:cNvSpPr>
            <a:spLocks noGrp="1"/>
          </p:cNvSpPr>
          <p:nvPr>
            <p:ph type="subTitle" idx="1"/>
          </p:nvPr>
        </p:nvSpPr>
        <p:spPr>
          <a:xfrm>
            <a:off x="1083986" y="2292772"/>
            <a:ext cx="7766936" cy="1096899"/>
          </a:xfrm>
        </p:spPr>
        <p:txBody>
          <a:bodyPr/>
          <a:lstStyle/>
          <a:p>
            <a:r>
              <a:rPr lang="zh-CN" altLang="en-US" dirty="0" smtClean="0"/>
              <a:t>南京邮电大学</a:t>
            </a: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962" y="3056731"/>
            <a:ext cx="5048250" cy="2857500"/>
          </a:xfrm>
          <a:prstGeom prst="rect">
            <a:avLst/>
          </a:prstGeom>
        </p:spPr>
      </p:pic>
    </p:spTree>
    <p:extLst>
      <p:ext uri="{BB962C8B-B14F-4D97-AF65-F5344CB8AC3E}">
        <p14:creationId xmlns:p14="http://schemas.microsoft.com/office/powerpoint/2010/main" val="3975529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规划一个</a:t>
            </a:r>
            <a:r>
              <a:rPr lang="en-US" altLang="zh-CN" b="1" dirty="0"/>
              <a:t>Hadoop</a:t>
            </a:r>
            <a:r>
              <a:rPr lang="zh-CN" altLang="zh-CN" b="1" dirty="0" smtClean="0"/>
              <a:t>集群</a:t>
            </a:r>
            <a:endParaRPr lang="zh-CN" altLang="en-US" dirty="0"/>
          </a:p>
        </p:txBody>
      </p:sp>
      <p:sp>
        <p:nvSpPr>
          <p:cNvPr id="3" name="内容占位符 2"/>
          <p:cNvSpPr>
            <a:spLocks noGrp="1"/>
          </p:cNvSpPr>
          <p:nvPr>
            <p:ph idx="1"/>
          </p:nvPr>
        </p:nvSpPr>
        <p:spPr/>
        <p:txBody>
          <a:bodyPr/>
          <a:lstStyle/>
          <a:p>
            <a:r>
              <a:rPr lang="en-US" altLang="zh-CN" sz="3600" b="1" dirty="0"/>
              <a:t>Hadoop</a:t>
            </a:r>
            <a:r>
              <a:rPr lang="zh-CN" altLang="zh-CN" sz="3600" b="1" dirty="0"/>
              <a:t>环境的设计——</a:t>
            </a:r>
            <a:r>
              <a:rPr lang="zh-CN" altLang="zh-CN" sz="3600" b="1" dirty="0" smtClean="0"/>
              <a:t>以</a:t>
            </a:r>
            <a:r>
              <a:rPr lang="zh-CN" altLang="en-US" sz="3600" b="1" dirty="0" smtClean="0"/>
              <a:t>南邮</a:t>
            </a:r>
            <a:r>
              <a:rPr lang="zh-CN" altLang="zh-CN" sz="3600" b="1" dirty="0" smtClean="0"/>
              <a:t>虚拟</a:t>
            </a:r>
            <a:r>
              <a:rPr lang="zh-CN" altLang="zh-CN" sz="3600" b="1" dirty="0"/>
              <a:t>化实验室环境为例</a:t>
            </a:r>
          </a:p>
          <a:p>
            <a:r>
              <a:rPr lang="zh-CN" altLang="zh-CN" sz="3600" b="1" dirty="0"/>
              <a:t>安装和配置</a:t>
            </a:r>
          </a:p>
          <a:p>
            <a:endParaRPr lang="zh-CN" altLang="en-US" dirty="0"/>
          </a:p>
        </p:txBody>
      </p:sp>
    </p:spTree>
    <p:extLst>
      <p:ext uri="{BB962C8B-B14F-4D97-AF65-F5344CB8AC3E}">
        <p14:creationId xmlns:p14="http://schemas.microsoft.com/office/powerpoint/2010/main" val="2421222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1143820142"/>
              </p:ext>
            </p:extLst>
          </p:nvPr>
        </p:nvGraphicFramePr>
        <p:xfrm>
          <a:off x="141895" y="394139"/>
          <a:ext cx="6455390" cy="5984555"/>
        </p:xfrm>
        <a:graphic>
          <a:graphicData uri="http://schemas.openxmlformats.org/presentationml/2006/ole">
            <mc:AlternateContent xmlns:mc="http://schemas.openxmlformats.org/markup-compatibility/2006">
              <mc:Choice xmlns:v="urn:schemas-microsoft-com:vml" Requires="v">
                <p:oleObj spid="_x0000_s1216" r:id="rId3" imgW="4962576" imgH="4600673" progId="Visio.Drawing.15">
                  <p:embed/>
                </p:oleObj>
              </mc:Choice>
              <mc:Fallback>
                <p:oleObj r:id="rId3" imgW="4962576" imgH="4600673"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895" y="394139"/>
                        <a:ext cx="6455390" cy="5984555"/>
                      </a:xfrm>
                      <a:prstGeom prst="rect">
                        <a:avLst/>
                      </a:prstGeom>
                      <a:noFill/>
                    </p:spPr>
                  </p:pic>
                </p:oleObj>
              </mc:Fallback>
            </mc:AlternateContent>
          </a:graphicData>
        </a:graphic>
      </p:graphicFrame>
      <p:pic>
        <p:nvPicPr>
          <p:cNvPr id="4" name="图片 3"/>
          <p:cNvPicPr>
            <a:picLocks noChangeAspect="1"/>
          </p:cNvPicPr>
          <p:nvPr/>
        </p:nvPicPr>
        <p:blipFill>
          <a:blip r:embed="rId5"/>
          <a:stretch>
            <a:fillRect/>
          </a:stretch>
        </p:blipFill>
        <p:spPr>
          <a:xfrm>
            <a:off x="6879091" y="1033742"/>
            <a:ext cx="3571875" cy="4705350"/>
          </a:xfrm>
          <a:prstGeom prst="rect">
            <a:avLst/>
          </a:prstGeom>
        </p:spPr>
      </p:pic>
    </p:spTree>
    <p:extLst>
      <p:ext uri="{BB962C8B-B14F-4D97-AF65-F5344CB8AC3E}">
        <p14:creationId xmlns:p14="http://schemas.microsoft.com/office/powerpoint/2010/main" val="3821763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477672" y="156949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1661543360"/>
              </p:ext>
            </p:extLst>
          </p:nvPr>
        </p:nvGraphicFramePr>
        <p:xfrm>
          <a:off x="1296821" y="682389"/>
          <a:ext cx="7404735" cy="4531056"/>
        </p:xfrm>
        <a:graphic>
          <a:graphicData uri="http://schemas.openxmlformats.org/presentationml/2006/ole">
            <mc:AlternateContent xmlns:mc="http://schemas.openxmlformats.org/markup-compatibility/2006">
              <mc:Choice xmlns:v="urn:schemas-microsoft-com:vml" Requires="v">
                <p:oleObj spid="_x0000_s2240" r:id="rId3" imgW="9467951" imgH="5791099" progId="Visio.Drawing.15">
                  <p:embed/>
                </p:oleObj>
              </mc:Choice>
              <mc:Fallback>
                <p:oleObj r:id="rId3" imgW="9467951" imgH="5791099" progId="Visio.Drawing.15">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821" y="682389"/>
                        <a:ext cx="7404735" cy="4531056"/>
                      </a:xfrm>
                      <a:prstGeom prst="rect">
                        <a:avLst/>
                      </a:prstGeom>
                      <a:noFill/>
                    </p:spPr>
                  </p:pic>
                </p:oleObj>
              </mc:Fallback>
            </mc:AlternateContent>
          </a:graphicData>
        </a:graphic>
      </p:graphicFrame>
    </p:spTree>
    <p:extLst>
      <p:ext uri="{BB962C8B-B14F-4D97-AF65-F5344CB8AC3E}">
        <p14:creationId xmlns:p14="http://schemas.microsoft.com/office/powerpoint/2010/main" val="2489947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423081" y="3002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1312024573"/>
              </p:ext>
            </p:extLst>
          </p:nvPr>
        </p:nvGraphicFramePr>
        <p:xfrm>
          <a:off x="941696" y="696036"/>
          <a:ext cx="7751928" cy="5340840"/>
        </p:xfrm>
        <a:graphic>
          <a:graphicData uri="http://schemas.openxmlformats.org/presentationml/2006/ole">
            <mc:AlternateContent xmlns:mc="http://schemas.openxmlformats.org/markup-compatibility/2006">
              <mc:Choice xmlns:v="urn:schemas-microsoft-com:vml" Requires="v">
                <p:oleObj spid="_x0000_s3262" r:id="rId3" imgW="8934416" imgH="6153144" progId="Visio.Drawing.15">
                  <p:embed/>
                </p:oleObj>
              </mc:Choice>
              <mc:Fallback>
                <p:oleObj r:id="rId3" imgW="8934416" imgH="6153144" progId="Visio.Drawing.15">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696" y="696036"/>
                        <a:ext cx="7751928" cy="5340840"/>
                      </a:xfrm>
                      <a:prstGeom prst="rect">
                        <a:avLst/>
                      </a:prstGeom>
                      <a:noFill/>
                    </p:spPr>
                  </p:pic>
                </p:oleObj>
              </mc:Fallback>
            </mc:AlternateContent>
          </a:graphicData>
        </a:graphic>
      </p:graphicFrame>
    </p:spTree>
    <p:extLst>
      <p:ext uri="{BB962C8B-B14F-4D97-AF65-F5344CB8AC3E}">
        <p14:creationId xmlns:p14="http://schemas.microsoft.com/office/powerpoint/2010/main" val="220884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Hadoop</a:t>
            </a:r>
            <a:r>
              <a:rPr lang="zh-CN" altLang="en-US" dirty="0" smtClean="0"/>
              <a:t>的搭建方式</a:t>
            </a:r>
            <a:endParaRPr lang="zh-CN" altLang="en-US" dirty="0"/>
          </a:p>
        </p:txBody>
      </p:sp>
      <p:sp>
        <p:nvSpPr>
          <p:cNvPr id="3" name="内容占位符 2"/>
          <p:cNvSpPr>
            <a:spLocks noGrp="1"/>
          </p:cNvSpPr>
          <p:nvPr>
            <p:ph idx="1"/>
          </p:nvPr>
        </p:nvSpPr>
        <p:spPr/>
        <p:txBody>
          <a:bodyPr>
            <a:normAutofit/>
          </a:bodyPr>
          <a:lstStyle/>
          <a:p>
            <a:r>
              <a:rPr lang="zh-CN" altLang="en-US" sz="3200" dirty="0" smtClean="0"/>
              <a:t>单机模式</a:t>
            </a:r>
            <a:endParaRPr lang="en-US" altLang="zh-CN" sz="3200" dirty="0" smtClean="0"/>
          </a:p>
          <a:p>
            <a:r>
              <a:rPr lang="zh-CN" altLang="en-US" sz="3200" dirty="0" smtClean="0"/>
              <a:t>伪分布方式</a:t>
            </a:r>
            <a:endParaRPr lang="en-US" altLang="zh-CN" sz="3200" dirty="0" smtClean="0"/>
          </a:p>
          <a:p>
            <a:r>
              <a:rPr lang="zh-CN" altLang="en-US" sz="3200" dirty="0" smtClean="0"/>
              <a:t>集群方式</a:t>
            </a:r>
            <a:endParaRPr lang="zh-CN" altLang="en-US" sz="3200" dirty="0"/>
          </a:p>
        </p:txBody>
      </p:sp>
    </p:spTree>
    <p:extLst>
      <p:ext uri="{BB962C8B-B14F-4D97-AF65-F5344CB8AC3E}">
        <p14:creationId xmlns:p14="http://schemas.microsoft.com/office/powerpoint/2010/main" val="1346168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单机模式</a:t>
            </a:r>
            <a:endParaRPr lang="zh-CN" altLang="en-US" dirty="0"/>
          </a:p>
        </p:txBody>
      </p:sp>
      <p:sp>
        <p:nvSpPr>
          <p:cNvPr id="3" name="内容占位符 2"/>
          <p:cNvSpPr>
            <a:spLocks noGrp="1"/>
          </p:cNvSpPr>
          <p:nvPr>
            <p:ph idx="1"/>
          </p:nvPr>
        </p:nvSpPr>
        <p:spPr/>
        <p:txBody>
          <a:bodyPr>
            <a:normAutofit/>
          </a:bodyPr>
          <a:lstStyle/>
          <a:p>
            <a:r>
              <a:rPr lang="en-US" altLang="zh-CN" sz="3600" dirty="0" smtClean="0"/>
              <a:t>Hadoop</a:t>
            </a:r>
            <a:r>
              <a:rPr lang="zh-CN" altLang="en-US" sz="3600" dirty="0" smtClean="0"/>
              <a:t>的默认方式</a:t>
            </a:r>
            <a:endParaRPr lang="en-US" altLang="zh-CN" sz="3600" dirty="0" smtClean="0"/>
          </a:p>
          <a:p>
            <a:r>
              <a:rPr lang="zh-CN" altLang="en-US" sz="3600" dirty="0" smtClean="0"/>
              <a:t>完全运行在本地</a:t>
            </a:r>
            <a:endParaRPr lang="en-US" altLang="zh-CN" sz="3600" dirty="0" smtClean="0"/>
          </a:p>
          <a:p>
            <a:r>
              <a:rPr lang="zh-CN" altLang="en-US" sz="3600" dirty="0" smtClean="0"/>
              <a:t>不使用</a:t>
            </a:r>
            <a:r>
              <a:rPr lang="en-US" altLang="zh-CN" sz="3600" dirty="0" smtClean="0"/>
              <a:t>HDFS</a:t>
            </a:r>
            <a:endParaRPr lang="zh-CN" altLang="en-US" sz="3600" dirty="0"/>
          </a:p>
        </p:txBody>
      </p:sp>
    </p:spTree>
    <p:extLst>
      <p:ext uri="{BB962C8B-B14F-4D97-AF65-F5344CB8AC3E}">
        <p14:creationId xmlns:p14="http://schemas.microsoft.com/office/powerpoint/2010/main" val="911308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伪分布方式</a:t>
            </a:r>
            <a:endParaRPr lang="zh-CN" altLang="en-US" dirty="0"/>
          </a:p>
        </p:txBody>
      </p:sp>
      <p:sp>
        <p:nvSpPr>
          <p:cNvPr id="3" name="内容占位符 2"/>
          <p:cNvSpPr>
            <a:spLocks noGrp="1"/>
          </p:cNvSpPr>
          <p:nvPr>
            <p:ph idx="1"/>
          </p:nvPr>
        </p:nvSpPr>
        <p:spPr/>
        <p:txBody>
          <a:bodyPr>
            <a:normAutofit/>
          </a:bodyPr>
          <a:lstStyle/>
          <a:p>
            <a:r>
              <a:rPr lang="zh-CN" altLang="en-US" sz="3600" dirty="0" smtClean="0"/>
              <a:t>单节点上运行</a:t>
            </a:r>
            <a:endParaRPr lang="en-US" altLang="zh-CN" sz="3600" dirty="0" smtClean="0"/>
          </a:p>
          <a:p>
            <a:r>
              <a:rPr lang="zh-CN" altLang="en-US" sz="3600" dirty="0"/>
              <a:t>每一个</a:t>
            </a:r>
            <a:r>
              <a:rPr lang="en-US" altLang="zh-CN" sz="3600" dirty="0"/>
              <a:t>Hadoop</a:t>
            </a:r>
            <a:r>
              <a:rPr lang="zh-CN" altLang="en-US" sz="3600" dirty="0"/>
              <a:t>守护进程都作为一个独立的</a:t>
            </a:r>
            <a:r>
              <a:rPr lang="en-US" altLang="zh-CN" sz="3600" dirty="0"/>
              <a:t>Java</a:t>
            </a:r>
            <a:r>
              <a:rPr lang="zh-CN" altLang="en-US" sz="3600" dirty="0"/>
              <a:t>进程运行</a:t>
            </a:r>
          </a:p>
        </p:txBody>
      </p:sp>
    </p:spTree>
    <p:extLst>
      <p:ext uri="{BB962C8B-B14F-4D97-AF65-F5344CB8AC3E}">
        <p14:creationId xmlns:p14="http://schemas.microsoft.com/office/powerpoint/2010/main" val="380341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Hadoop</a:t>
            </a:r>
            <a:r>
              <a:rPr lang="zh-CN" altLang="en-US" dirty="0" smtClean="0"/>
              <a:t>实验环境</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350745846"/>
              </p:ext>
            </p:extLst>
          </p:nvPr>
        </p:nvGraphicFramePr>
        <p:xfrm>
          <a:off x="1241947" y="2797792"/>
          <a:ext cx="7165074" cy="1705968"/>
        </p:xfrm>
        <a:graphic>
          <a:graphicData uri="http://schemas.openxmlformats.org/drawingml/2006/table">
            <a:tbl>
              <a:tblPr>
                <a:tableStyleId>{5C22544A-7EE6-4342-B048-85BDC9FD1C3A}</a:tableStyleId>
              </a:tblPr>
              <a:tblGrid>
                <a:gridCol w="2387798"/>
                <a:gridCol w="2388638"/>
                <a:gridCol w="2388638"/>
              </a:tblGrid>
              <a:tr h="568656">
                <a:tc>
                  <a:txBody>
                    <a:bodyPr/>
                    <a:lstStyle/>
                    <a:p>
                      <a:pPr algn="just">
                        <a:spcAft>
                          <a:spcPts val="0"/>
                        </a:spcAft>
                      </a:pPr>
                      <a:r>
                        <a:rPr lang="zh-CN" sz="2000" kern="100" baseline="0" dirty="0">
                          <a:effectLst/>
                        </a:rPr>
                        <a:t>机器名</a:t>
                      </a:r>
                      <a:endParaRPr lang="zh-CN" sz="2000" kern="100" baseline="0" dirty="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2000" kern="100" baseline="0">
                          <a:effectLst/>
                        </a:rPr>
                        <a:t>IP</a:t>
                      </a:r>
                      <a:endParaRPr lang="zh-CN" sz="2000" kern="100" baseline="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zh-CN" sz="2000" kern="100" baseline="0" dirty="0">
                          <a:effectLst/>
                        </a:rPr>
                        <a:t>作用</a:t>
                      </a:r>
                      <a:endParaRPr lang="zh-CN" sz="2000" kern="100" baseline="0" dirty="0">
                        <a:effectLst/>
                        <a:latin typeface="Times New Roman" panose="02020603050405020304" pitchFamily="18" charset="0"/>
                        <a:ea typeface="宋体" panose="02010600030101010101" pitchFamily="2" charset="-122"/>
                      </a:endParaRPr>
                    </a:p>
                  </a:txBody>
                  <a:tcPr marL="68580" marR="68580" marT="0" marB="0"/>
                </a:tc>
              </a:tr>
              <a:tr h="568656">
                <a:tc>
                  <a:txBody>
                    <a:bodyPr/>
                    <a:lstStyle/>
                    <a:p>
                      <a:pPr algn="just">
                        <a:spcAft>
                          <a:spcPts val="0"/>
                        </a:spcAft>
                      </a:pPr>
                      <a:r>
                        <a:rPr lang="en-US" sz="2000" kern="100" baseline="0">
                          <a:effectLst/>
                        </a:rPr>
                        <a:t>master.njupt</a:t>
                      </a:r>
                      <a:endParaRPr lang="zh-CN" sz="2000" kern="100" baseline="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2000" kern="100" baseline="0">
                          <a:effectLst/>
                        </a:rPr>
                        <a:t>192.168.1.101</a:t>
                      </a:r>
                      <a:endParaRPr lang="zh-CN" sz="2000" kern="100" baseline="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2000" kern="100" baseline="0" dirty="0">
                          <a:effectLst/>
                        </a:rPr>
                        <a:t>Master</a:t>
                      </a:r>
                      <a:endParaRPr lang="zh-CN" sz="2000" kern="100" baseline="0" dirty="0">
                        <a:effectLst/>
                        <a:latin typeface="Times New Roman" panose="02020603050405020304" pitchFamily="18" charset="0"/>
                        <a:ea typeface="宋体" panose="02010600030101010101" pitchFamily="2" charset="-122"/>
                      </a:endParaRPr>
                    </a:p>
                  </a:txBody>
                  <a:tcPr marL="68580" marR="68580" marT="0" marB="0"/>
                </a:tc>
              </a:tr>
              <a:tr h="568656">
                <a:tc>
                  <a:txBody>
                    <a:bodyPr/>
                    <a:lstStyle/>
                    <a:p>
                      <a:pPr algn="just">
                        <a:spcAft>
                          <a:spcPts val="0"/>
                        </a:spcAft>
                      </a:pPr>
                      <a:r>
                        <a:rPr lang="en-US" sz="2000" kern="100" baseline="0">
                          <a:effectLst/>
                        </a:rPr>
                        <a:t>slave.njupt</a:t>
                      </a:r>
                      <a:endParaRPr lang="zh-CN" sz="2000" kern="100" baseline="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2000" kern="100" baseline="0">
                          <a:effectLst/>
                        </a:rPr>
                        <a:t>192.168.1.102</a:t>
                      </a:r>
                      <a:endParaRPr lang="zh-CN" sz="2000" kern="100" baseline="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2000" kern="100" baseline="0" dirty="0">
                          <a:effectLst/>
                        </a:rPr>
                        <a:t>Slave</a:t>
                      </a:r>
                      <a:endParaRPr lang="zh-CN" sz="2000" kern="100" baseline="0" dirty="0">
                        <a:effectLst/>
                        <a:latin typeface="Times New Roman" panose="02020603050405020304" pitchFamily="18" charset="0"/>
                        <a:ea typeface="宋体" panose="02010600030101010101" pitchFamily="2" charset="-122"/>
                      </a:endParaRPr>
                    </a:p>
                  </a:txBody>
                  <a:tcPr marL="68580" marR="68580" marT="0" marB="0"/>
                </a:tc>
              </a:tr>
            </a:tbl>
          </a:graphicData>
        </a:graphic>
      </p:graphicFrame>
    </p:spTree>
    <p:extLst>
      <p:ext uri="{BB962C8B-B14F-4D97-AF65-F5344CB8AC3E}">
        <p14:creationId xmlns:p14="http://schemas.microsoft.com/office/powerpoint/2010/main" val="2219471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712" y="1015344"/>
            <a:ext cx="4118449" cy="721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9712" y="2215700"/>
            <a:ext cx="4118449" cy="642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515" y="3525886"/>
            <a:ext cx="8687291" cy="80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6539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344" y="1013110"/>
            <a:ext cx="6732857" cy="1088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343" y="2732726"/>
            <a:ext cx="9010429" cy="19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063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b="1" dirty="0"/>
              <a:t>信息时代带来数据的爆炸性</a:t>
            </a:r>
            <a:r>
              <a:rPr lang="zh-CN" altLang="en-US" b="1" dirty="0" smtClean="0"/>
              <a:t>增长</a:t>
            </a:r>
            <a:endParaRPr lang="zh-CN" alt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514" y="1375012"/>
            <a:ext cx="8599488"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9192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413" y="605264"/>
            <a:ext cx="8914471" cy="103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413" y="1760561"/>
            <a:ext cx="7474211" cy="487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802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02" y="1015717"/>
            <a:ext cx="8708099" cy="880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402" y="2668860"/>
            <a:ext cx="7503655" cy="37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402" y="3815838"/>
            <a:ext cx="9365755" cy="988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564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042" y="852506"/>
            <a:ext cx="8087197" cy="103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042" y="2063120"/>
            <a:ext cx="9998949" cy="60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041" y="3027344"/>
            <a:ext cx="7011773" cy="152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040" y="4779892"/>
            <a:ext cx="8348021" cy="1197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4749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9539" y="1149586"/>
            <a:ext cx="7084454" cy="193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539" y="3580476"/>
            <a:ext cx="7501190" cy="208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1199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989" y="726507"/>
            <a:ext cx="7167934" cy="149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989" y="2224585"/>
            <a:ext cx="7690987" cy="425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37185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523" y="835689"/>
            <a:ext cx="8233902" cy="47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523" y="1780559"/>
            <a:ext cx="7978583" cy="44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523" y="2951090"/>
            <a:ext cx="8802954" cy="11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4523" y="4644708"/>
            <a:ext cx="8079889" cy="62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09894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996" y="797920"/>
            <a:ext cx="6465864" cy="45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996" y="1628847"/>
            <a:ext cx="6465864" cy="1554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996" y="3921669"/>
            <a:ext cx="6472645" cy="93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4996" y="5259150"/>
            <a:ext cx="6162768" cy="33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64301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166" y="850923"/>
            <a:ext cx="6836335" cy="58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166" y="1818326"/>
            <a:ext cx="7301682" cy="242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77538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573" y="453551"/>
            <a:ext cx="8666209" cy="2849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572" y="3302757"/>
            <a:ext cx="8899007" cy="292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61887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729" y="1069287"/>
            <a:ext cx="8163563" cy="59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29" y="2911736"/>
            <a:ext cx="8760744" cy="63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8488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华文中宋" panose="02010600040101010101" pitchFamily="2" charset="-122"/>
                <a:ea typeface="华文中宋" panose="02010600040101010101" pitchFamily="2" charset="-122"/>
              </a:rPr>
              <a:t>云计算突飞猛进</a:t>
            </a:r>
            <a:endParaRPr lang="zh-CN" altLang="en-US" dirty="0"/>
          </a:p>
        </p:txBody>
      </p:sp>
      <p:pic>
        <p:nvPicPr>
          <p:cNvPr id="3" name="Picture 5" descr="12_19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693" y="1270000"/>
            <a:ext cx="7981950" cy="4630738"/>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6"/>
          <p:cNvSpPr txBox="1">
            <a:spLocks noChangeArrowheads="1"/>
          </p:cNvSpPr>
          <p:nvPr/>
        </p:nvSpPr>
        <p:spPr bwMode="auto">
          <a:xfrm>
            <a:off x="3458570" y="5956347"/>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dirty="0"/>
              <a:t>数据来源：</a:t>
            </a:r>
            <a:r>
              <a:rPr lang="en-US" altLang="zh-CN" dirty="0"/>
              <a:t>Forrester Research </a:t>
            </a:r>
          </a:p>
        </p:txBody>
      </p:sp>
    </p:spTree>
    <p:extLst>
      <p:ext uri="{BB962C8B-B14F-4D97-AF65-F5344CB8AC3E}">
        <p14:creationId xmlns:p14="http://schemas.microsoft.com/office/powerpoint/2010/main" val="12287464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811" y="1149587"/>
            <a:ext cx="9345460" cy="130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811" y="3008857"/>
            <a:ext cx="6339904" cy="103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810" y="4591996"/>
            <a:ext cx="5722555" cy="92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53408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171" y="850924"/>
            <a:ext cx="7936647" cy="499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8913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674" y="675090"/>
            <a:ext cx="8956519" cy="169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674" y="2611485"/>
            <a:ext cx="4444407" cy="378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84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768" y="866158"/>
            <a:ext cx="5338133" cy="119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768" y="2215699"/>
            <a:ext cx="7197401" cy="47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768" y="2843497"/>
            <a:ext cx="9238347" cy="1114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3064" y="4317455"/>
            <a:ext cx="8810854" cy="7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13671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624" y="219950"/>
            <a:ext cx="7477385" cy="6450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3980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151" y="743330"/>
            <a:ext cx="9222191" cy="142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891" y="2625132"/>
            <a:ext cx="7283059" cy="82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891" y="4194626"/>
            <a:ext cx="7283059" cy="176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6947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Windows</a:t>
            </a:r>
            <a:r>
              <a:rPr lang="zh-CN" altLang="en-US" dirty="0" smtClean="0"/>
              <a:t>上安装</a:t>
            </a:r>
            <a:r>
              <a:rPr lang="en-US" altLang="zh-CN" dirty="0" smtClean="0"/>
              <a:t>Hadoop</a:t>
            </a: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532" y="1616701"/>
            <a:ext cx="6601193" cy="4909190"/>
          </a:xfrm>
          <a:prstGeom prst="rect">
            <a:avLst/>
          </a:prstGeom>
        </p:spPr>
      </p:pic>
    </p:spTree>
    <p:extLst>
      <p:ext uri="{BB962C8B-B14F-4D97-AF65-F5344CB8AC3E}">
        <p14:creationId xmlns:p14="http://schemas.microsoft.com/office/powerpoint/2010/main" val="24059475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3052" y="702302"/>
            <a:ext cx="5239481" cy="3924848"/>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444" y="5224999"/>
            <a:ext cx="7306695" cy="447737"/>
          </a:xfrm>
          <a:prstGeom prst="rect">
            <a:avLst/>
          </a:prstGeom>
        </p:spPr>
      </p:pic>
    </p:spTree>
    <p:extLst>
      <p:ext uri="{BB962C8B-B14F-4D97-AF65-F5344CB8AC3E}">
        <p14:creationId xmlns:p14="http://schemas.microsoft.com/office/powerpoint/2010/main" val="41601594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HDFS——Hadoop</a:t>
            </a:r>
            <a:r>
              <a:rPr lang="zh-CN" altLang="en-US" b="1" dirty="0" smtClean="0"/>
              <a:t>分布式文件系统</a:t>
            </a:r>
            <a:endParaRPr lang="zh-CN" altLang="en-US" dirty="0"/>
          </a:p>
        </p:txBody>
      </p:sp>
      <p:sp>
        <p:nvSpPr>
          <p:cNvPr id="3" name="内容占位符 2"/>
          <p:cNvSpPr>
            <a:spLocks noGrp="1"/>
          </p:cNvSpPr>
          <p:nvPr>
            <p:ph idx="1"/>
          </p:nvPr>
        </p:nvSpPr>
        <p:spPr/>
        <p:txBody>
          <a:bodyPr>
            <a:normAutofit/>
          </a:bodyPr>
          <a:lstStyle/>
          <a:p>
            <a:r>
              <a:rPr lang="zh-CN" altLang="zh-CN" sz="3600" b="1" dirty="0"/>
              <a:t>文件系统的介绍</a:t>
            </a:r>
          </a:p>
          <a:p>
            <a:r>
              <a:rPr lang="en-US" altLang="zh-CN" sz="3600" b="1" dirty="0"/>
              <a:t>Linux</a:t>
            </a:r>
            <a:r>
              <a:rPr lang="zh-CN" altLang="zh-CN" sz="3600" b="1" dirty="0"/>
              <a:t>文件系统</a:t>
            </a:r>
          </a:p>
          <a:p>
            <a:r>
              <a:rPr lang="en-US" altLang="zh-CN" sz="3600" b="1" dirty="0"/>
              <a:t>HDFS</a:t>
            </a:r>
            <a:r>
              <a:rPr lang="zh-CN" altLang="zh-CN" sz="3600" b="1" dirty="0"/>
              <a:t>的设计目标</a:t>
            </a:r>
          </a:p>
          <a:p>
            <a:r>
              <a:rPr lang="en-US" altLang="zh-CN" sz="3600" b="1" dirty="0"/>
              <a:t>Hadoop</a:t>
            </a:r>
            <a:r>
              <a:rPr lang="zh-CN" altLang="zh-CN" sz="3600" b="1" dirty="0"/>
              <a:t>系统结构</a:t>
            </a:r>
          </a:p>
          <a:p>
            <a:r>
              <a:rPr lang="en-US" altLang="zh-CN" sz="3600" b="1" dirty="0"/>
              <a:t>HDFS</a:t>
            </a:r>
            <a:r>
              <a:rPr lang="zh-CN" altLang="zh-CN" sz="3600" b="1" dirty="0"/>
              <a:t>的应用</a:t>
            </a:r>
          </a:p>
          <a:p>
            <a:endParaRPr lang="zh-CN" altLang="en-US" sz="3600" dirty="0"/>
          </a:p>
        </p:txBody>
      </p:sp>
    </p:spTree>
    <p:extLst>
      <p:ext uri="{BB962C8B-B14F-4D97-AF65-F5344CB8AC3E}">
        <p14:creationId xmlns:p14="http://schemas.microsoft.com/office/powerpoint/2010/main" val="1973424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文件系统的要求</a:t>
            </a:r>
            <a:endParaRPr lang="zh-CN" altLang="en-US" dirty="0"/>
          </a:p>
        </p:txBody>
      </p:sp>
      <p:sp>
        <p:nvSpPr>
          <p:cNvPr id="4" name="内容占位符 3"/>
          <p:cNvSpPr>
            <a:spLocks noGrp="1"/>
          </p:cNvSpPr>
          <p:nvPr>
            <p:ph idx="1"/>
          </p:nvPr>
        </p:nvSpPr>
        <p:spPr/>
        <p:txBody>
          <a:bodyPr>
            <a:normAutofit/>
          </a:bodyPr>
          <a:lstStyle/>
          <a:p>
            <a:r>
              <a:rPr lang="zh-CN" altLang="zh-CN" sz="3600" dirty="0"/>
              <a:t>能够存储大量的信息；</a:t>
            </a:r>
          </a:p>
          <a:p>
            <a:r>
              <a:rPr lang="zh-CN" altLang="zh-CN" sz="3600" dirty="0"/>
              <a:t>使用信息的应用终止时，信息必须保存下来；</a:t>
            </a:r>
          </a:p>
          <a:p>
            <a:r>
              <a:rPr lang="zh-CN" altLang="zh-CN" sz="3600" dirty="0"/>
              <a:t>多个应用可以并发地存储信息</a:t>
            </a:r>
            <a:r>
              <a:rPr lang="zh-CN" altLang="zh-CN" sz="3600" dirty="0" smtClean="0"/>
              <a:t>；</a:t>
            </a:r>
            <a:endParaRPr lang="zh-CN" altLang="zh-CN" sz="3600" dirty="0"/>
          </a:p>
        </p:txBody>
      </p:sp>
    </p:spTree>
    <p:extLst>
      <p:ext uri="{BB962C8B-B14F-4D97-AF65-F5344CB8AC3E}">
        <p14:creationId xmlns:p14="http://schemas.microsoft.com/office/powerpoint/2010/main" val="2185431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当大数据遇到</a:t>
            </a:r>
            <a:r>
              <a:rPr lang="en-US" altLang="zh-CN" dirty="0"/>
              <a:t>Hadoop</a:t>
            </a:r>
            <a:endParaRPr lang="zh-CN" altLang="en-US" dirty="0"/>
          </a:p>
        </p:txBody>
      </p:sp>
      <p:sp>
        <p:nvSpPr>
          <p:cNvPr id="3" name="内容占位符 2"/>
          <p:cNvSpPr>
            <a:spLocks noGrp="1"/>
          </p:cNvSpPr>
          <p:nvPr>
            <p:ph idx="1"/>
          </p:nvPr>
        </p:nvSpPr>
        <p:spPr/>
        <p:txBody>
          <a:bodyPr/>
          <a:lstStyle/>
          <a:p>
            <a:r>
              <a:rPr lang="en-US" altLang="zh-CN" sz="3200" b="1" dirty="0"/>
              <a:t>Hadoop</a:t>
            </a:r>
            <a:r>
              <a:rPr lang="zh-CN" altLang="zh-CN" sz="3200" b="1" dirty="0"/>
              <a:t>的起源</a:t>
            </a:r>
          </a:p>
          <a:p>
            <a:r>
              <a:rPr lang="en-US" altLang="zh-CN" sz="3200" b="1" dirty="0"/>
              <a:t>Hadoop</a:t>
            </a:r>
            <a:r>
              <a:rPr lang="zh-CN" altLang="zh-CN" sz="3200" b="1" dirty="0"/>
              <a:t>的体系结构</a:t>
            </a:r>
          </a:p>
          <a:p>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5668" y="2160589"/>
            <a:ext cx="4572295" cy="3394348"/>
          </a:xfrm>
          <a:prstGeom prst="rect">
            <a:avLst/>
          </a:prstGeom>
        </p:spPr>
      </p:pic>
    </p:spTree>
    <p:extLst>
      <p:ext uri="{BB962C8B-B14F-4D97-AF65-F5344CB8AC3E}">
        <p14:creationId xmlns:p14="http://schemas.microsoft.com/office/powerpoint/2010/main" val="59370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文件系统的实现</a:t>
            </a:r>
            <a:endParaRPr lang="zh-CN" altLang="en-US" dirty="0"/>
          </a:p>
        </p:txBody>
      </p:sp>
      <p:sp>
        <p:nvSpPr>
          <p:cNvPr id="3" name="内容占位符 2"/>
          <p:cNvSpPr>
            <a:spLocks noGrp="1"/>
          </p:cNvSpPr>
          <p:nvPr>
            <p:ph idx="1"/>
          </p:nvPr>
        </p:nvSpPr>
        <p:spPr/>
        <p:txBody>
          <a:bodyPr>
            <a:normAutofit/>
          </a:bodyPr>
          <a:lstStyle/>
          <a:p>
            <a:r>
              <a:rPr lang="zh-CN" altLang="zh-CN" sz="4000" dirty="0"/>
              <a:t>块管理</a:t>
            </a:r>
          </a:p>
          <a:p>
            <a:r>
              <a:rPr lang="zh-CN" altLang="zh-CN" sz="4000" dirty="0"/>
              <a:t>目录管理</a:t>
            </a:r>
          </a:p>
          <a:p>
            <a:r>
              <a:rPr lang="zh-CN" altLang="zh-CN" sz="4000" dirty="0"/>
              <a:t>存储媒体上的文件体系管理</a:t>
            </a:r>
          </a:p>
          <a:p>
            <a:r>
              <a:rPr lang="zh-CN" altLang="zh-CN" sz="4000" dirty="0"/>
              <a:t>存储空间管理</a:t>
            </a:r>
            <a:endParaRPr lang="zh-CN" altLang="en-US" sz="4000" dirty="0"/>
          </a:p>
        </p:txBody>
      </p:sp>
    </p:spTree>
    <p:extLst>
      <p:ext uri="{BB962C8B-B14F-4D97-AF65-F5344CB8AC3E}">
        <p14:creationId xmlns:p14="http://schemas.microsoft.com/office/powerpoint/2010/main" val="14660942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Linux</a:t>
            </a:r>
            <a:r>
              <a:rPr lang="zh-CN" altLang="en-US" dirty="0" smtClean="0"/>
              <a:t>文件系统</a:t>
            </a:r>
            <a:endParaRPr lang="zh-CN" altLang="en-US" dirty="0"/>
          </a:p>
        </p:txBody>
      </p:sp>
      <p:sp>
        <p:nvSpPr>
          <p:cNvPr id="3" name="内容占位符 2"/>
          <p:cNvSpPr>
            <a:spLocks noGrp="1"/>
          </p:cNvSpPr>
          <p:nvPr>
            <p:ph idx="1"/>
          </p:nvPr>
        </p:nvSpPr>
        <p:spPr/>
        <p:txBody>
          <a:bodyPr>
            <a:normAutofit/>
          </a:bodyPr>
          <a:lstStyle/>
          <a:p>
            <a:r>
              <a:rPr lang="en-US" altLang="zh-CN" sz="4000" dirty="0" smtClean="0"/>
              <a:t>Linux</a:t>
            </a:r>
            <a:r>
              <a:rPr lang="zh-CN" altLang="en-US" sz="4000" dirty="0" smtClean="0"/>
              <a:t>本地文件系统</a:t>
            </a:r>
            <a:endParaRPr lang="en-US" altLang="zh-CN" sz="4000" dirty="0" smtClean="0"/>
          </a:p>
          <a:p>
            <a:r>
              <a:rPr lang="zh-CN" altLang="en-US" sz="4000" dirty="0" smtClean="0"/>
              <a:t>虚拟文件系统</a:t>
            </a:r>
            <a:endParaRPr lang="zh-CN" altLang="en-US" sz="4000" dirty="0"/>
          </a:p>
        </p:txBody>
      </p:sp>
    </p:spTree>
    <p:extLst>
      <p:ext uri="{BB962C8B-B14F-4D97-AF65-F5344CB8AC3E}">
        <p14:creationId xmlns:p14="http://schemas.microsoft.com/office/powerpoint/2010/main" val="35564595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824036" y="995815"/>
            <a:ext cx="6976113" cy="4055157"/>
          </a:xfrm>
          <a:prstGeom prst="rect">
            <a:avLst/>
          </a:prstGeom>
        </p:spPr>
      </p:pic>
    </p:spTree>
    <p:extLst>
      <p:ext uri="{BB962C8B-B14F-4D97-AF65-F5344CB8AC3E}">
        <p14:creationId xmlns:p14="http://schemas.microsoft.com/office/powerpoint/2010/main" val="34714292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688" y="1808076"/>
            <a:ext cx="9091255" cy="2691351"/>
          </a:xfrm>
          <a:prstGeom prst="rect">
            <a:avLst/>
          </a:prstGeom>
        </p:spPr>
      </p:pic>
    </p:spTree>
    <p:extLst>
      <p:ext uri="{BB962C8B-B14F-4D97-AF65-F5344CB8AC3E}">
        <p14:creationId xmlns:p14="http://schemas.microsoft.com/office/powerpoint/2010/main" val="30300735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分布式文件系统的特性</a:t>
            </a:r>
            <a:endParaRPr lang="zh-CN" altLang="en-US" dirty="0"/>
          </a:p>
        </p:txBody>
      </p:sp>
      <p:sp>
        <p:nvSpPr>
          <p:cNvPr id="3" name="内容占位符 2"/>
          <p:cNvSpPr>
            <a:spLocks noGrp="1"/>
          </p:cNvSpPr>
          <p:nvPr>
            <p:ph idx="1"/>
          </p:nvPr>
        </p:nvSpPr>
        <p:spPr/>
        <p:txBody>
          <a:bodyPr>
            <a:noAutofit/>
          </a:bodyPr>
          <a:lstStyle/>
          <a:p>
            <a:r>
              <a:rPr lang="zh-CN" altLang="zh-CN" sz="2400" dirty="0"/>
              <a:t>访问数据透明</a:t>
            </a:r>
          </a:p>
          <a:p>
            <a:r>
              <a:rPr lang="zh-CN" altLang="zh-CN" sz="2400" dirty="0"/>
              <a:t>位置透明</a:t>
            </a:r>
          </a:p>
          <a:p>
            <a:r>
              <a:rPr lang="zh-CN" altLang="zh-CN" sz="2400" dirty="0"/>
              <a:t>移动透明</a:t>
            </a:r>
          </a:p>
          <a:p>
            <a:r>
              <a:rPr lang="zh-CN" altLang="zh-CN" sz="2400" dirty="0"/>
              <a:t>性能透明</a:t>
            </a:r>
          </a:p>
          <a:p>
            <a:r>
              <a:rPr lang="zh-CN" altLang="zh-CN" sz="2400" dirty="0"/>
              <a:t>伸缩透明</a:t>
            </a:r>
          </a:p>
          <a:p>
            <a:r>
              <a:rPr lang="zh-CN" altLang="zh-CN" sz="2400" dirty="0"/>
              <a:t>复制透明</a:t>
            </a:r>
          </a:p>
          <a:p>
            <a:r>
              <a:rPr lang="zh-CN" altLang="zh-CN" sz="2400" dirty="0"/>
              <a:t>故障透明</a:t>
            </a:r>
          </a:p>
          <a:p>
            <a:r>
              <a:rPr lang="zh-CN" altLang="zh-CN" sz="2400" dirty="0"/>
              <a:t>并发</a:t>
            </a:r>
            <a:r>
              <a:rPr lang="zh-CN" altLang="zh-CN" sz="2400" dirty="0" smtClean="0"/>
              <a:t>透明</a:t>
            </a:r>
            <a:endParaRPr lang="zh-CN" altLang="zh-CN" sz="2400" dirty="0"/>
          </a:p>
        </p:txBody>
      </p:sp>
    </p:spTree>
    <p:extLst>
      <p:ext uri="{BB962C8B-B14F-4D97-AF65-F5344CB8AC3E}">
        <p14:creationId xmlns:p14="http://schemas.microsoft.com/office/powerpoint/2010/main" val="40406278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HDFS</a:t>
            </a:r>
            <a:r>
              <a:rPr lang="zh-CN" altLang="zh-CN" b="1" dirty="0"/>
              <a:t>设计基础与</a:t>
            </a:r>
            <a:r>
              <a:rPr lang="zh-CN" altLang="zh-CN" b="1" dirty="0" smtClean="0"/>
              <a:t>目标</a:t>
            </a:r>
            <a:endParaRPr lang="zh-CN" altLang="en-US" dirty="0"/>
          </a:p>
        </p:txBody>
      </p:sp>
      <p:sp>
        <p:nvSpPr>
          <p:cNvPr id="3" name="内容占位符 2"/>
          <p:cNvSpPr>
            <a:spLocks noGrp="1"/>
          </p:cNvSpPr>
          <p:nvPr>
            <p:ph idx="1"/>
          </p:nvPr>
        </p:nvSpPr>
        <p:spPr>
          <a:xfrm>
            <a:off x="491319" y="1815153"/>
            <a:ext cx="8782683" cy="4226210"/>
          </a:xfrm>
        </p:spPr>
        <p:txBody>
          <a:bodyPr>
            <a:noAutofit/>
          </a:bodyPr>
          <a:lstStyle/>
          <a:p>
            <a:r>
              <a:rPr lang="zh-CN" altLang="zh-CN" sz="2400" dirty="0"/>
              <a:t>硬件错误是常态。因此需要冗余</a:t>
            </a:r>
          </a:p>
          <a:p>
            <a:r>
              <a:rPr lang="zh-CN" altLang="zh-CN" sz="2400" dirty="0"/>
              <a:t>流式数据访问。即数据批量读取而非随机读写，</a:t>
            </a:r>
            <a:r>
              <a:rPr lang="en-US" altLang="zh-CN" sz="2400" dirty="0"/>
              <a:t>Hadoop</a:t>
            </a:r>
            <a:r>
              <a:rPr lang="zh-CN" altLang="zh-CN" sz="2400" dirty="0"/>
              <a:t>擅长做的是数据分析而</a:t>
            </a:r>
            <a:r>
              <a:rPr lang="zh-CN" altLang="zh-CN" sz="2400"/>
              <a:t>不是</a:t>
            </a:r>
            <a:r>
              <a:rPr lang="zh-CN" altLang="zh-CN" sz="2400" smtClean="0"/>
              <a:t>事务处理</a:t>
            </a:r>
            <a:endParaRPr lang="zh-CN" altLang="zh-CN" sz="2400" dirty="0"/>
          </a:p>
          <a:p>
            <a:r>
              <a:rPr lang="zh-CN" altLang="zh-CN" sz="2400" dirty="0"/>
              <a:t>大规模数据集</a:t>
            </a:r>
          </a:p>
          <a:p>
            <a:r>
              <a:rPr lang="zh-CN" altLang="zh-CN" sz="2400" dirty="0"/>
              <a:t>简单一致性模型。为了降低系统复杂度，对文件采用一次性写多次读的逻辑设计，</a:t>
            </a:r>
            <a:r>
              <a:rPr lang="zh-CN" altLang="zh-CN" sz="2400" dirty="0" smtClean="0"/>
              <a:t>即是</a:t>
            </a:r>
            <a:r>
              <a:rPr lang="zh-CN" altLang="zh-CN" sz="2400" dirty="0"/>
              <a:t>文件一经写入，关闭，就再也不能修改</a:t>
            </a:r>
          </a:p>
          <a:p>
            <a:r>
              <a:rPr lang="zh-CN" altLang="zh-CN" sz="2400" dirty="0"/>
              <a:t>程序采用“数据就近”原则分配节点执行</a:t>
            </a:r>
            <a:endParaRPr lang="zh-CN" altLang="en-US" sz="2400" dirty="0"/>
          </a:p>
        </p:txBody>
      </p:sp>
    </p:spTree>
    <p:extLst>
      <p:ext uri="{BB962C8B-B14F-4D97-AF65-F5344CB8AC3E}">
        <p14:creationId xmlns:p14="http://schemas.microsoft.com/office/powerpoint/2010/main" val="21064355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HDFS</a:t>
            </a:r>
            <a:r>
              <a:rPr lang="zh-CN" altLang="en-US" dirty="0" smtClean="0"/>
              <a:t>主要特性</a:t>
            </a:r>
            <a:endParaRPr lang="zh-CN" altLang="en-US" dirty="0"/>
          </a:p>
        </p:txBody>
      </p:sp>
      <p:sp>
        <p:nvSpPr>
          <p:cNvPr id="3" name="内容占位符 2"/>
          <p:cNvSpPr>
            <a:spLocks noGrp="1"/>
          </p:cNvSpPr>
          <p:nvPr>
            <p:ph idx="1"/>
          </p:nvPr>
        </p:nvSpPr>
        <p:spPr/>
        <p:txBody>
          <a:bodyPr>
            <a:normAutofit/>
          </a:bodyPr>
          <a:lstStyle/>
          <a:p>
            <a:r>
              <a:rPr lang="zh-CN" altLang="zh-CN" sz="2800" dirty="0"/>
              <a:t>支持超大文件</a:t>
            </a:r>
          </a:p>
          <a:p>
            <a:r>
              <a:rPr lang="zh-CN" altLang="zh-CN" sz="2800" dirty="0"/>
              <a:t>检测和快速应对硬件故障</a:t>
            </a:r>
          </a:p>
          <a:p>
            <a:r>
              <a:rPr lang="zh-CN" altLang="zh-CN" sz="2800" dirty="0"/>
              <a:t>流式数据访问</a:t>
            </a:r>
          </a:p>
          <a:p>
            <a:r>
              <a:rPr lang="zh-CN" altLang="zh-CN" sz="2800" dirty="0"/>
              <a:t>简化的一致性模型</a:t>
            </a:r>
          </a:p>
          <a:p>
            <a:r>
              <a:rPr lang="zh-CN" altLang="zh-CN" sz="2800" dirty="0"/>
              <a:t>低延迟数据访问</a:t>
            </a:r>
          </a:p>
          <a:p>
            <a:r>
              <a:rPr lang="zh-CN" altLang="zh-CN" sz="2800" dirty="0"/>
              <a:t>大量的小文件</a:t>
            </a:r>
          </a:p>
          <a:p>
            <a:r>
              <a:rPr lang="zh-CN" altLang="zh-CN" sz="2800" dirty="0"/>
              <a:t>多用户写入</a:t>
            </a:r>
            <a:r>
              <a:rPr lang="zh-CN" altLang="zh-CN" sz="2800" dirty="0" smtClean="0"/>
              <a:t>文件</a:t>
            </a:r>
            <a:endParaRPr lang="zh-CN" altLang="zh-CN" sz="2800" dirty="0"/>
          </a:p>
        </p:txBody>
      </p:sp>
    </p:spTree>
    <p:extLst>
      <p:ext uri="{BB962C8B-B14F-4D97-AF65-F5344CB8AC3E}">
        <p14:creationId xmlns:p14="http://schemas.microsoft.com/office/powerpoint/2010/main" val="12950324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1629454242"/>
              </p:ext>
            </p:extLst>
          </p:nvPr>
        </p:nvGraphicFramePr>
        <p:xfrm>
          <a:off x="1185839"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05894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名字节点</a:t>
            </a:r>
            <a:endParaRPr lang="zh-CN" altLang="en-US" dirty="0"/>
          </a:p>
        </p:txBody>
      </p:sp>
      <p:sp>
        <p:nvSpPr>
          <p:cNvPr id="3" name="内容占位符 2"/>
          <p:cNvSpPr>
            <a:spLocks noGrp="1"/>
          </p:cNvSpPr>
          <p:nvPr>
            <p:ph idx="1"/>
          </p:nvPr>
        </p:nvSpPr>
        <p:spPr/>
        <p:txBody>
          <a:bodyPr>
            <a:normAutofit/>
          </a:bodyPr>
          <a:lstStyle/>
          <a:p>
            <a:r>
              <a:rPr lang="zh-CN" altLang="en-US" sz="4000" dirty="0" smtClean="0"/>
              <a:t>维护每个文件对应的数据块列表</a:t>
            </a:r>
            <a:endParaRPr lang="en-US" altLang="zh-CN" sz="4000" dirty="0" smtClean="0"/>
          </a:p>
          <a:p>
            <a:r>
              <a:rPr lang="zh-CN" altLang="en-US" sz="4000" dirty="0" smtClean="0"/>
              <a:t>名字节点与数据节点相关信息</a:t>
            </a:r>
            <a:endParaRPr lang="zh-CN" altLang="en-US" sz="4000" dirty="0"/>
          </a:p>
        </p:txBody>
      </p:sp>
    </p:spTree>
    <p:extLst>
      <p:ext uri="{BB962C8B-B14F-4D97-AF65-F5344CB8AC3E}">
        <p14:creationId xmlns:p14="http://schemas.microsoft.com/office/powerpoint/2010/main" val="5184302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第二名字节点</a:t>
            </a:r>
            <a:endParaRPr lang="zh-CN" altLang="en-US" dirty="0"/>
          </a:p>
        </p:txBody>
      </p:sp>
      <p:sp>
        <p:nvSpPr>
          <p:cNvPr id="3" name="内容占位符 2"/>
          <p:cNvSpPr>
            <a:spLocks noGrp="1"/>
          </p:cNvSpPr>
          <p:nvPr>
            <p:ph idx="1"/>
          </p:nvPr>
        </p:nvSpPr>
        <p:spPr/>
        <p:txBody>
          <a:bodyPr>
            <a:normAutofit/>
          </a:bodyPr>
          <a:lstStyle/>
          <a:p>
            <a:r>
              <a:rPr lang="zh-CN" altLang="zh-CN" sz="4000" dirty="0"/>
              <a:t>定期合并命名空间镜像和镜像编辑</a:t>
            </a:r>
            <a:r>
              <a:rPr lang="zh-CN" altLang="zh-CN" sz="4000" dirty="0" smtClean="0"/>
              <a:t>日志</a:t>
            </a:r>
            <a:endParaRPr lang="en-US" altLang="zh-CN" sz="4000" dirty="0" smtClean="0"/>
          </a:p>
          <a:p>
            <a:r>
              <a:rPr lang="zh-CN" altLang="en-US" sz="4000" dirty="0" smtClean="0"/>
              <a:t>不接收实时变化</a:t>
            </a:r>
            <a:endParaRPr lang="zh-CN" altLang="en-US" sz="4000" dirty="0"/>
          </a:p>
        </p:txBody>
      </p:sp>
    </p:spTree>
    <p:extLst>
      <p:ext uri="{BB962C8B-B14F-4D97-AF65-F5344CB8AC3E}">
        <p14:creationId xmlns:p14="http://schemas.microsoft.com/office/powerpoint/2010/main" val="4106582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我的命名标准就是简短，容易发音和拼写，没有太多的意义，并且不会被用于别处。</a:t>
            </a:r>
            <a:endParaRPr lang="zh-CN" altLang="en-US" dirty="0"/>
          </a:p>
        </p:txBody>
      </p:sp>
      <p:sp>
        <p:nvSpPr>
          <p:cNvPr id="3" name="文本占位符 2"/>
          <p:cNvSpPr>
            <a:spLocks noGrp="1"/>
          </p:cNvSpPr>
          <p:nvPr>
            <p:ph type="body" sz="quarter" idx="13"/>
          </p:nvPr>
        </p:nvSpPr>
        <p:spPr/>
        <p:txBody>
          <a:bodyPr/>
          <a:lstStyle/>
          <a:p>
            <a:r>
              <a:rPr lang="en-US" altLang="zh-CN" dirty="0" smtClean="0"/>
              <a:t>Doug Cutting</a:t>
            </a:r>
            <a:endParaRPr lang="zh-CN" altLang="en-US" dirty="0"/>
          </a:p>
        </p:txBody>
      </p:sp>
    </p:spTree>
    <p:extLst>
      <p:ext uri="{BB962C8B-B14F-4D97-AF65-F5344CB8AC3E}">
        <p14:creationId xmlns:p14="http://schemas.microsoft.com/office/powerpoint/2010/main" val="13244882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数据节点</a:t>
            </a:r>
            <a:endParaRPr lang="zh-CN" altLang="en-US" dirty="0"/>
          </a:p>
        </p:txBody>
      </p:sp>
      <p:graphicFrame>
        <p:nvGraphicFramePr>
          <p:cNvPr id="4" name="图示 3"/>
          <p:cNvGraphicFramePr/>
          <p:nvPr>
            <p:extLst>
              <p:ext uri="{D42A27DB-BD31-4B8C-83A1-F6EECF244321}">
                <p14:modId xmlns:p14="http://schemas.microsoft.com/office/powerpoint/2010/main" val="11304622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图片 2"/>
          <p:cNvPicPr>
            <a:picLocks noChangeAspect="1"/>
          </p:cNvPicPr>
          <p:nvPr/>
        </p:nvPicPr>
        <p:blipFill>
          <a:blip r:embed="rId7"/>
          <a:stretch>
            <a:fillRect/>
          </a:stretch>
        </p:blipFill>
        <p:spPr>
          <a:xfrm>
            <a:off x="1501538" y="1369183"/>
            <a:ext cx="8724900" cy="5238750"/>
          </a:xfrm>
          <a:prstGeom prst="rect">
            <a:avLst/>
          </a:prstGeom>
        </p:spPr>
      </p:pic>
    </p:spTree>
    <p:extLst>
      <p:ext uri="{BB962C8B-B14F-4D97-AF65-F5344CB8AC3E}">
        <p14:creationId xmlns:p14="http://schemas.microsoft.com/office/powerpoint/2010/main" val="40923500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读取数据流程</a:t>
            </a:r>
            <a:endParaRPr lang="zh-CN" altLang="en-US" dirty="0"/>
          </a:p>
        </p:txBody>
      </p:sp>
      <p:sp>
        <p:nvSpPr>
          <p:cNvPr id="3" name="内容占位符 2"/>
          <p:cNvSpPr>
            <a:spLocks noGrp="1"/>
          </p:cNvSpPr>
          <p:nvPr>
            <p:ph idx="1"/>
          </p:nvPr>
        </p:nvSpPr>
        <p:spPr/>
        <p:txBody>
          <a:bodyPr>
            <a:normAutofit/>
          </a:bodyPr>
          <a:lstStyle/>
          <a:p>
            <a:r>
              <a:rPr lang="zh-CN" altLang="zh-CN" sz="2400" dirty="0" smtClean="0"/>
              <a:t>客户端</a:t>
            </a:r>
            <a:r>
              <a:rPr lang="zh-CN" altLang="zh-CN" sz="2400" dirty="0"/>
              <a:t>要访问</a:t>
            </a:r>
            <a:r>
              <a:rPr lang="en-US" altLang="zh-CN" sz="2400" dirty="0"/>
              <a:t>HDFS</a:t>
            </a:r>
            <a:r>
              <a:rPr lang="zh-CN" altLang="zh-CN" sz="2400" dirty="0"/>
              <a:t>中的一个文件</a:t>
            </a:r>
          </a:p>
          <a:p>
            <a:r>
              <a:rPr lang="zh-CN" altLang="zh-CN" sz="2400" dirty="0"/>
              <a:t>首先从</a:t>
            </a:r>
            <a:r>
              <a:rPr lang="en-US" altLang="zh-CN" sz="2400" dirty="0" err="1"/>
              <a:t>namenode</a:t>
            </a:r>
            <a:r>
              <a:rPr lang="zh-CN" altLang="zh-CN" sz="2400" dirty="0"/>
              <a:t>获得组成这个文件的数据块位置列表</a:t>
            </a:r>
          </a:p>
          <a:p>
            <a:r>
              <a:rPr lang="zh-CN" altLang="zh-CN" sz="2400" dirty="0"/>
              <a:t>根据列表知道存储数据块的</a:t>
            </a:r>
            <a:r>
              <a:rPr lang="en-US" altLang="zh-CN" sz="2400" dirty="0" err="1"/>
              <a:t>datanode</a:t>
            </a:r>
            <a:endParaRPr lang="zh-CN" altLang="zh-CN" sz="2400" dirty="0"/>
          </a:p>
          <a:p>
            <a:r>
              <a:rPr lang="zh-CN" altLang="zh-CN" sz="2400" dirty="0"/>
              <a:t>访问</a:t>
            </a:r>
            <a:r>
              <a:rPr lang="en-US" altLang="zh-CN" sz="2400" dirty="0" err="1"/>
              <a:t>datanode</a:t>
            </a:r>
            <a:r>
              <a:rPr lang="zh-CN" altLang="zh-CN" sz="2400" dirty="0"/>
              <a:t>获取数据</a:t>
            </a:r>
          </a:p>
          <a:p>
            <a:r>
              <a:rPr lang="en-US" altLang="zh-CN" sz="2400" dirty="0" err="1" smtClean="0"/>
              <a:t>NameNode</a:t>
            </a:r>
            <a:r>
              <a:rPr lang="zh-CN" altLang="zh-CN" sz="2400" dirty="0"/>
              <a:t>并不参与数据实际</a:t>
            </a:r>
            <a:r>
              <a:rPr lang="zh-CN" altLang="zh-CN" sz="2400" dirty="0" smtClean="0"/>
              <a:t>传输</a:t>
            </a:r>
            <a:endParaRPr lang="zh-CN" altLang="zh-CN" sz="2400" dirty="0"/>
          </a:p>
        </p:txBody>
      </p:sp>
      <p:pic>
        <p:nvPicPr>
          <p:cNvPr id="4" name="图片 3"/>
          <p:cNvPicPr>
            <a:picLocks noChangeAspect="1"/>
          </p:cNvPicPr>
          <p:nvPr/>
        </p:nvPicPr>
        <p:blipFill>
          <a:blip r:embed="rId2"/>
          <a:stretch>
            <a:fillRect/>
          </a:stretch>
        </p:blipFill>
        <p:spPr>
          <a:xfrm>
            <a:off x="6291618" y="3669684"/>
            <a:ext cx="4876800" cy="3067050"/>
          </a:xfrm>
          <a:prstGeom prst="rect">
            <a:avLst/>
          </a:prstGeom>
        </p:spPr>
      </p:pic>
    </p:spTree>
    <p:extLst>
      <p:ext uri="{BB962C8B-B14F-4D97-AF65-F5344CB8AC3E}">
        <p14:creationId xmlns:p14="http://schemas.microsoft.com/office/powerpoint/2010/main" val="14013527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499279" y="849573"/>
            <a:ext cx="8753901" cy="4885898"/>
          </a:xfrm>
          <a:prstGeom prst="rect">
            <a:avLst/>
          </a:prstGeom>
        </p:spPr>
      </p:pic>
    </p:spTree>
    <p:extLst>
      <p:ext uri="{BB962C8B-B14F-4D97-AF65-F5344CB8AC3E}">
        <p14:creationId xmlns:p14="http://schemas.microsoft.com/office/powerpoint/2010/main" val="17228356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86" y="2145394"/>
            <a:ext cx="9195198" cy="3616778"/>
          </a:xfrm>
          <a:prstGeom prst="rect">
            <a:avLst/>
          </a:prstGeom>
        </p:spPr>
      </p:pic>
      <p:sp>
        <p:nvSpPr>
          <p:cNvPr id="3" name="标题 2"/>
          <p:cNvSpPr>
            <a:spLocks noGrp="1"/>
          </p:cNvSpPr>
          <p:nvPr>
            <p:ph type="title"/>
          </p:nvPr>
        </p:nvSpPr>
        <p:spPr/>
        <p:txBody>
          <a:bodyPr/>
          <a:lstStyle/>
          <a:p>
            <a:r>
              <a:rPr lang="en-US" altLang="zh-CN" dirty="0" smtClean="0"/>
              <a:t>Spark</a:t>
            </a:r>
            <a:r>
              <a:rPr lang="zh-CN" altLang="en-US" dirty="0" smtClean="0"/>
              <a:t>与</a:t>
            </a:r>
            <a:r>
              <a:rPr lang="en-US" altLang="zh-CN" dirty="0" smtClean="0"/>
              <a:t>Hadoop</a:t>
            </a:r>
            <a:endParaRPr lang="zh-CN" altLang="en-US" dirty="0"/>
          </a:p>
        </p:txBody>
      </p:sp>
    </p:spTree>
    <p:extLst>
      <p:ext uri="{BB962C8B-B14F-4D97-AF65-F5344CB8AC3E}">
        <p14:creationId xmlns:p14="http://schemas.microsoft.com/office/powerpoint/2010/main" val="8124778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通过</a:t>
            </a:r>
            <a:r>
              <a:rPr lang="en-US" altLang="zh-CN" dirty="0" smtClean="0"/>
              <a:t>WEB</a:t>
            </a:r>
            <a:r>
              <a:rPr lang="zh-CN" altLang="en-US" dirty="0" smtClean="0"/>
              <a:t>了解</a:t>
            </a:r>
            <a:r>
              <a:rPr lang="en-US" altLang="zh-CN" dirty="0" smtClean="0"/>
              <a:t>Hadoop</a:t>
            </a:r>
            <a:r>
              <a:rPr lang="zh-CN" altLang="en-US" dirty="0" smtClean="0"/>
              <a:t>的活动</a:t>
            </a:r>
            <a:endParaRPr lang="zh-CN" altLang="en-US" dirty="0"/>
          </a:p>
        </p:txBody>
      </p:sp>
      <p:sp>
        <p:nvSpPr>
          <p:cNvPr id="3" name="内容占位符 2"/>
          <p:cNvSpPr>
            <a:spLocks noGrp="1"/>
          </p:cNvSpPr>
          <p:nvPr>
            <p:ph idx="1"/>
          </p:nvPr>
        </p:nvSpPr>
        <p:spPr/>
        <p:txBody>
          <a:bodyPr>
            <a:normAutofit/>
          </a:bodyPr>
          <a:lstStyle/>
          <a:p>
            <a:r>
              <a:rPr lang="zh-CN" altLang="en-US" sz="3200" dirty="0"/>
              <a:t>通过用浏览器和</a:t>
            </a:r>
            <a:r>
              <a:rPr lang="en-US" altLang="zh-CN" sz="3200" dirty="0"/>
              <a:t>http</a:t>
            </a:r>
            <a:r>
              <a:rPr lang="zh-CN" altLang="en-US" sz="3200" dirty="0"/>
              <a:t>访问</a:t>
            </a:r>
            <a:r>
              <a:rPr lang="en-US" altLang="zh-CN" sz="3200" dirty="0" err="1"/>
              <a:t>namenode</a:t>
            </a:r>
            <a:r>
              <a:rPr lang="zh-CN" altLang="en-US" sz="3200" dirty="0"/>
              <a:t>所在节点的</a:t>
            </a:r>
            <a:r>
              <a:rPr lang="en-US" altLang="zh-CN" sz="3200" dirty="0"/>
              <a:t>50070</a:t>
            </a:r>
            <a:r>
              <a:rPr lang="zh-CN" altLang="en-US" sz="3200" dirty="0"/>
              <a:t>端口监控</a:t>
            </a:r>
            <a:r>
              <a:rPr lang="zh-CN" altLang="en-US" sz="3200" dirty="0" smtClean="0"/>
              <a:t>集群</a:t>
            </a:r>
            <a:endParaRPr lang="en-US" altLang="zh-CN" sz="3200" dirty="0" smtClean="0"/>
          </a:p>
          <a:p>
            <a:r>
              <a:rPr lang="en-US" altLang="zh-CN" sz="3200" dirty="0" smtClean="0"/>
              <a:t>http://namenode-name:50070/</a:t>
            </a:r>
            <a:endParaRPr lang="zh-CN" altLang="en-US" sz="3200" dirty="0"/>
          </a:p>
        </p:txBody>
      </p:sp>
    </p:spTree>
    <p:extLst>
      <p:ext uri="{BB962C8B-B14F-4D97-AF65-F5344CB8AC3E}">
        <p14:creationId xmlns:p14="http://schemas.microsoft.com/office/powerpoint/2010/main" val="30619655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092887" y="246015"/>
            <a:ext cx="7505203" cy="5968705"/>
          </a:xfrm>
          <a:prstGeom prst="rect">
            <a:avLst/>
          </a:prstGeom>
        </p:spPr>
      </p:pic>
    </p:spTree>
    <p:extLst>
      <p:ext uri="{BB962C8B-B14F-4D97-AF65-F5344CB8AC3E}">
        <p14:creationId xmlns:p14="http://schemas.microsoft.com/office/powerpoint/2010/main" val="30266102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685089" y="716790"/>
            <a:ext cx="9215814" cy="5219985"/>
          </a:xfrm>
          <a:prstGeom prst="rect">
            <a:avLst/>
          </a:prstGeom>
        </p:spPr>
      </p:pic>
    </p:spTree>
    <p:extLst>
      <p:ext uri="{BB962C8B-B14F-4D97-AF65-F5344CB8AC3E}">
        <p14:creationId xmlns:p14="http://schemas.microsoft.com/office/powerpoint/2010/main" val="29787129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冗余副本策略</a:t>
            </a:r>
          </a:p>
        </p:txBody>
      </p:sp>
      <p:sp>
        <p:nvSpPr>
          <p:cNvPr id="3" name="内容占位符 2"/>
          <p:cNvSpPr>
            <a:spLocks noGrp="1"/>
          </p:cNvSpPr>
          <p:nvPr>
            <p:ph idx="1"/>
          </p:nvPr>
        </p:nvSpPr>
        <p:spPr/>
        <p:txBody>
          <a:bodyPr>
            <a:normAutofit/>
          </a:bodyPr>
          <a:lstStyle/>
          <a:p>
            <a:r>
              <a:rPr lang="zh-CN" altLang="en-US" sz="3200" dirty="0"/>
              <a:t>可以在</a:t>
            </a:r>
            <a:r>
              <a:rPr lang="en-US" altLang="zh-CN" sz="3200" dirty="0"/>
              <a:t>hdfs-site.xml</a:t>
            </a:r>
            <a:r>
              <a:rPr lang="zh-CN" altLang="en-US" sz="3200" dirty="0"/>
              <a:t>中设置复制因子指定副本数量</a:t>
            </a:r>
          </a:p>
          <a:p>
            <a:r>
              <a:rPr lang="zh-CN" altLang="en-US" sz="3200" dirty="0" smtClean="0"/>
              <a:t>所有</a:t>
            </a:r>
            <a:r>
              <a:rPr lang="zh-CN" altLang="en-US" sz="3200" dirty="0"/>
              <a:t>数据块都有副本</a:t>
            </a:r>
          </a:p>
          <a:p>
            <a:r>
              <a:rPr lang="en-US" altLang="zh-CN" sz="3200" dirty="0" err="1" smtClean="0"/>
              <a:t>Datanode</a:t>
            </a:r>
            <a:r>
              <a:rPr lang="zh-CN" altLang="en-US" sz="3200" dirty="0"/>
              <a:t>启动时，遍历本地文件系统，产生一份</a:t>
            </a:r>
            <a:r>
              <a:rPr lang="en-US" altLang="zh-CN" sz="3200" dirty="0" err="1"/>
              <a:t>hdfs</a:t>
            </a:r>
            <a:r>
              <a:rPr lang="zh-CN" altLang="en-US" sz="3200" dirty="0"/>
              <a:t>数据块和本地文件的对应关系</a:t>
            </a:r>
            <a:r>
              <a:rPr lang="zh-CN" altLang="en-US" sz="3200" dirty="0" smtClean="0"/>
              <a:t>列表</a:t>
            </a:r>
            <a:r>
              <a:rPr lang="zh-CN" altLang="en-US" sz="3200" dirty="0"/>
              <a:t>（</a:t>
            </a:r>
            <a:r>
              <a:rPr lang="en-US" altLang="zh-CN" sz="3200" dirty="0" err="1"/>
              <a:t>blockreport</a:t>
            </a:r>
            <a:r>
              <a:rPr lang="zh-CN" altLang="en-US" sz="3200" dirty="0"/>
              <a:t>）汇报给</a:t>
            </a:r>
            <a:r>
              <a:rPr lang="en-US" altLang="zh-CN" sz="3200" dirty="0" err="1"/>
              <a:t>namenode</a:t>
            </a:r>
            <a:endParaRPr lang="zh-CN" altLang="en-US" sz="3200" dirty="0"/>
          </a:p>
        </p:txBody>
      </p:sp>
    </p:spTree>
    <p:extLst>
      <p:ext uri="{BB962C8B-B14F-4D97-AF65-F5344CB8AC3E}">
        <p14:creationId xmlns:p14="http://schemas.microsoft.com/office/powerpoint/2010/main" val="28489438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机架策略</a:t>
            </a:r>
            <a:endParaRPr lang="zh-CN" altLang="en-US" dirty="0"/>
          </a:p>
        </p:txBody>
      </p:sp>
      <p:sp>
        <p:nvSpPr>
          <p:cNvPr id="3" name="内容占位符 2"/>
          <p:cNvSpPr>
            <a:spLocks noGrp="1"/>
          </p:cNvSpPr>
          <p:nvPr>
            <p:ph idx="1"/>
          </p:nvPr>
        </p:nvSpPr>
        <p:spPr/>
        <p:txBody>
          <a:bodyPr/>
          <a:lstStyle/>
          <a:p>
            <a:r>
              <a:rPr lang="zh-CN" altLang="en-US" dirty="0"/>
              <a:t>集群一般放在不同机架上，机架间带宽要比机架内带宽要小</a:t>
            </a:r>
          </a:p>
          <a:p>
            <a:r>
              <a:rPr lang="en-US" altLang="zh-CN" dirty="0" smtClean="0"/>
              <a:t>HDFS</a:t>
            </a:r>
            <a:r>
              <a:rPr lang="zh-CN" altLang="en-US" dirty="0"/>
              <a:t>的“机架感知”</a:t>
            </a:r>
          </a:p>
          <a:p>
            <a:r>
              <a:rPr lang="zh-CN" altLang="en-US" dirty="0" smtClean="0"/>
              <a:t>一般</a:t>
            </a:r>
            <a:r>
              <a:rPr lang="zh-CN" altLang="en-US" dirty="0"/>
              <a:t>在本机架存放一个副本，在其它机架再存放别的副本，这样可以防止</a:t>
            </a:r>
            <a:r>
              <a:rPr lang="zh-CN" altLang="en-US" dirty="0" smtClean="0"/>
              <a:t>机架失效时丢失</a:t>
            </a:r>
            <a:r>
              <a:rPr lang="zh-CN" altLang="en-US" dirty="0"/>
              <a:t>数据，也可以提高带宽利用率</a:t>
            </a:r>
          </a:p>
        </p:txBody>
      </p:sp>
      <p:pic>
        <p:nvPicPr>
          <p:cNvPr id="4" name="图片 3"/>
          <p:cNvPicPr>
            <a:picLocks noChangeAspect="1"/>
          </p:cNvPicPr>
          <p:nvPr/>
        </p:nvPicPr>
        <p:blipFill>
          <a:blip r:embed="rId2"/>
          <a:stretch>
            <a:fillRect/>
          </a:stretch>
        </p:blipFill>
        <p:spPr>
          <a:xfrm>
            <a:off x="5168727" y="3470206"/>
            <a:ext cx="4105275" cy="2924175"/>
          </a:xfrm>
          <a:prstGeom prst="rect">
            <a:avLst/>
          </a:prstGeom>
        </p:spPr>
      </p:pic>
    </p:spTree>
    <p:extLst>
      <p:ext uri="{BB962C8B-B14F-4D97-AF65-F5344CB8AC3E}">
        <p14:creationId xmlns:p14="http://schemas.microsoft.com/office/powerpoint/2010/main" val="34612354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心跳机制</a:t>
            </a:r>
            <a:endParaRPr lang="zh-CN" altLang="en-US" dirty="0"/>
          </a:p>
        </p:txBody>
      </p:sp>
      <p:sp>
        <p:nvSpPr>
          <p:cNvPr id="3" name="内容占位符 2"/>
          <p:cNvSpPr>
            <a:spLocks noGrp="1"/>
          </p:cNvSpPr>
          <p:nvPr>
            <p:ph idx="1"/>
          </p:nvPr>
        </p:nvSpPr>
        <p:spPr/>
        <p:txBody>
          <a:bodyPr>
            <a:noAutofit/>
          </a:bodyPr>
          <a:lstStyle/>
          <a:p>
            <a:r>
              <a:rPr lang="en-US" altLang="zh-CN" sz="2400" dirty="0" err="1"/>
              <a:t>Namenode</a:t>
            </a:r>
            <a:r>
              <a:rPr lang="zh-CN" altLang="en-US" sz="2400" dirty="0"/>
              <a:t>周期性从</a:t>
            </a:r>
            <a:r>
              <a:rPr lang="en-US" altLang="zh-CN" sz="2400" dirty="0" err="1"/>
              <a:t>datanode</a:t>
            </a:r>
            <a:r>
              <a:rPr lang="zh-CN" altLang="en-US" sz="2400" dirty="0"/>
              <a:t>接收心跳信号和块报告</a:t>
            </a:r>
          </a:p>
          <a:p>
            <a:r>
              <a:rPr lang="en-US" altLang="zh-CN" sz="2400" dirty="0" err="1" smtClean="0"/>
              <a:t>Namenode</a:t>
            </a:r>
            <a:r>
              <a:rPr lang="zh-CN" altLang="en-US" sz="2400" dirty="0"/>
              <a:t>根据块报告验证元数据</a:t>
            </a:r>
          </a:p>
          <a:p>
            <a:r>
              <a:rPr lang="zh-CN" altLang="en-US" sz="2400" dirty="0" smtClean="0"/>
              <a:t>没有</a:t>
            </a:r>
            <a:r>
              <a:rPr lang="zh-CN" altLang="en-US" sz="2400" dirty="0"/>
              <a:t>按时发送心跳的</a:t>
            </a:r>
            <a:r>
              <a:rPr lang="en-US" altLang="zh-CN" sz="2400" dirty="0" err="1"/>
              <a:t>datanode</a:t>
            </a:r>
            <a:r>
              <a:rPr lang="zh-CN" altLang="en-US" sz="2400" dirty="0"/>
              <a:t>会被标记为宕机，不会再给它任何</a:t>
            </a:r>
            <a:r>
              <a:rPr lang="en-US" altLang="zh-CN" sz="2400" dirty="0"/>
              <a:t>I/O</a:t>
            </a:r>
            <a:r>
              <a:rPr lang="zh-CN" altLang="en-US" sz="2400" dirty="0"/>
              <a:t>请求</a:t>
            </a:r>
          </a:p>
          <a:p>
            <a:r>
              <a:rPr lang="zh-CN" altLang="en-US" sz="2400" dirty="0" smtClean="0"/>
              <a:t>如果</a:t>
            </a:r>
            <a:r>
              <a:rPr lang="en-US" altLang="zh-CN" sz="2400" dirty="0" err="1"/>
              <a:t>datanode</a:t>
            </a:r>
            <a:r>
              <a:rPr lang="zh-CN" altLang="en-US" sz="2400" dirty="0"/>
              <a:t>失效造成副本数量下降，并且低于预先设置的阈值，</a:t>
            </a:r>
            <a:r>
              <a:rPr lang="en-US" altLang="zh-CN" sz="2400" dirty="0" err="1"/>
              <a:t>namenode</a:t>
            </a:r>
            <a:r>
              <a:rPr lang="zh-CN" altLang="en-US" sz="2400" dirty="0"/>
              <a:t>会</a:t>
            </a:r>
            <a:r>
              <a:rPr lang="zh-CN" altLang="en-US" sz="2400" dirty="0" smtClean="0"/>
              <a:t>检测出</a:t>
            </a:r>
            <a:r>
              <a:rPr lang="zh-CN" altLang="en-US" sz="2400" dirty="0"/>
              <a:t>这些数据块，并在合适的时机进行重新复制</a:t>
            </a:r>
          </a:p>
          <a:p>
            <a:r>
              <a:rPr lang="zh-CN" altLang="en-US" sz="2400" dirty="0" smtClean="0"/>
              <a:t>引发</a:t>
            </a:r>
            <a:r>
              <a:rPr lang="zh-CN" altLang="en-US" sz="2400" dirty="0"/>
              <a:t>重新复制的原因还包括数据副本本身损坏、磁盘错误，复制因子被增大等</a:t>
            </a:r>
          </a:p>
        </p:txBody>
      </p:sp>
    </p:spTree>
    <p:extLst>
      <p:ext uri="{BB962C8B-B14F-4D97-AF65-F5344CB8AC3E}">
        <p14:creationId xmlns:p14="http://schemas.microsoft.com/office/powerpoint/2010/main" val="2884458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Hadoop</a:t>
            </a:r>
            <a:r>
              <a:rPr lang="zh-CN" altLang="en-US" dirty="0" smtClean="0"/>
              <a:t>的起源</a:t>
            </a:r>
            <a:endParaRPr lang="zh-CN" altLang="en-US" dirty="0"/>
          </a:p>
        </p:txBody>
      </p:sp>
      <p:graphicFrame>
        <p:nvGraphicFramePr>
          <p:cNvPr id="4" name="图示 3"/>
          <p:cNvGraphicFramePr/>
          <p:nvPr>
            <p:extLst>
              <p:ext uri="{D42A27DB-BD31-4B8C-83A1-F6EECF244321}">
                <p14:modId xmlns:p14="http://schemas.microsoft.com/office/powerpoint/2010/main" val="3843995860"/>
              </p:ext>
            </p:extLst>
          </p:nvPr>
        </p:nvGraphicFramePr>
        <p:xfrm>
          <a:off x="1509486" y="1306286"/>
          <a:ext cx="8128000" cy="4904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13710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NameNode</a:t>
            </a:r>
            <a:r>
              <a:rPr lang="zh-CN" altLang="en-US" dirty="0" smtClean="0"/>
              <a:t>联盟</a:t>
            </a:r>
            <a:endParaRPr lang="zh-CN" altLang="en-US" dirty="0"/>
          </a:p>
        </p:txBody>
      </p:sp>
      <p:pic>
        <p:nvPicPr>
          <p:cNvPr id="3" name="图片 2"/>
          <p:cNvPicPr>
            <a:picLocks noChangeAspect="1"/>
          </p:cNvPicPr>
          <p:nvPr/>
        </p:nvPicPr>
        <p:blipFill>
          <a:blip r:embed="rId2"/>
          <a:stretch>
            <a:fillRect/>
          </a:stretch>
        </p:blipFill>
        <p:spPr>
          <a:xfrm>
            <a:off x="922993" y="1865574"/>
            <a:ext cx="3728157" cy="3047620"/>
          </a:xfrm>
          <a:prstGeom prst="rect">
            <a:avLst/>
          </a:prstGeom>
        </p:spPr>
      </p:pic>
      <p:pic>
        <p:nvPicPr>
          <p:cNvPr id="5" name="图片 4"/>
          <p:cNvPicPr>
            <a:picLocks noChangeAspect="1"/>
          </p:cNvPicPr>
          <p:nvPr/>
        </p:nvPicPr>
        <p:blipFill>
          <a:blip r:embed="rId3"/>
          <a:stretch>
            <a:fillRect/>
          </a:stretch>
        </p:blipFill>
        <p:spPr>
          <a:xfrm>
            <a:off x="4896809" y="1726443"/>
            <a:ext cx="5704290" cy="3596183"/>
          </a:xfrm>
          <a:prstGeom prst="rect">
            <a:avLst/>
          </a:prstGeom>
        </p:spPr>
      </p:pic>
    </p:spTree>
    <p:extLst>
      <p:ext uri="{BB962C8B-B14F-4D97-AF65-F5344CB8AC3E}">
        <p14:creationId xmlns:p14="http://schemas.microsoft.com/office/powerpoint/2010/main" val="39511243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安全模式</a:t>
            </a:r>
          </a:p>
        </p:txBody>
      </p:sp>
      <p:sp>
        <p:nvSpPr>
          <p:cNvPr id="3" name="内容占位符 2"/>
          <p:cNvSpPr>
            <a:spLocks noGrp="1"/>
          </p:cNvSpPr>
          <p:nvPr>
            <p:ph idx="1"/>
          </p:nvPr>
        </p:nvSpPr>
        <p:spPr/>
        <p:txBody>
          <a:bodyPr>
            <a:normAutofit/>
          </a:bodyPr>
          <a:lstStyle/>
          <a:p>
            <a:r>
              <a:rPr lang="en-US" altLang="zh-CN" sz="2400" dirty="0" err="1"/>
              <a:t>Namenode</a:t>
            </a:r>
            <a:r>
              <a:rPr lang="zh-CN" altLang="en-US" sz="2400" dirty="0"/>
              <a:t>启动时会先经过一个“安全模式”阶段</a:t>
            </a:r>
          </a:p>
          <a:p>
            <a:r>
              <a:rPr lang="zh-CN" altLang="en-US" sz="2400" dirty="0" smtClean="0"/>
              <a:t>安全</a:t>
            </a:r>
            <a:r>
              <a:rPr lang="zh-CN" altLang="en-US" sz="2400" dirty="0"/>
              <a:t>模式阶段不会产生数据写</a:t>
            </a:r>
          </a:p>
          <a:p>
            <a:r>
              <a:rPr lang="zh-CN" altLang="en-US" sz="2400" dirty="0" smtClean="0"/>
              <a:t>在此</a:t>
            </a:r>
            <a:r>
              <a:rPr lang="zh-CN" altLang="en-US" sz="2400" dirty="0"/>
              <a:t>阶段</a:t>
            </a:r>
            <a:r>
              <a:rPr lang="en-US" altLang="zh-CN" sz="2400" dirty="0" err="1"/>
              <a:t>Namenode</a:t>
            </a:r>
            <a:r>
              <a:rPr lang="zh-CN" altLang="en-US" sz="2400" dirty="0"/>
              <a:t>收集各个</a:t>
            </a:r>
            <a:r>
              <a:rPr lang="en-US" altLang="zh-CN" sz="2400" dirty="0" err="1"/>
              <a:t>datanode</a:t>
            </a:r>
            <a:r>
              <a:rPr lang="zh-CN" altLang="en-US" sz="2400" dirty="0"/>
              <a:t>的报告，当数据块达到最小副本数以上时</a:t>
            </a:r>
            <a:r>
              <a:rPr lang="zh-CN" altLang="en-US" sz="2400" dirty="0" smtClean="0"/>
              <a:t>，会</a:t>
            </a:r>
            <a:r>
              <a:rPr lang="zh-CN" altLang="en-US" sz="2400" dirty="0"/>
              <a:t>被认为是“安全”的</a:t>
            </a:r>
          </a:p>
          <a:p>
            <a:r>
              <a:rPr lang="zh-CN" altLang="en-US" sz="2400" dirty="0" smtClean="0"/>
              <a:t>在</a:t>
            </a:r>
            <a:r>
              <a:rPr lang="zh-CN" altLang="en-US" sz="2400" dirty="0"/>
              <a:t>一定比例（可设置）的数据块被确定为“安全”后，再过若干时间，安全模式结束</a:t>
            </a:r>
          </a:p>
          <a:p>
            <a:r>
              <a:rPr lang="zh-CN" altLang="en-US" sz="2400" dirty="0" smtClean="0"/>
              <a:t>当检测</a:t>
            </a:r>
            <a:r>
              <a:rPr lang="zh-CN" altLang="en-US" sz="2400" dirty="0"/>
              <a:t>到副本数不足的数据块时，该块会被复制直到达到最小副本数</a:t>
            </a:r>
          </a:p>
        </p:txBody>
      </p:sp>
    </p:spTree>
    <p:extLst>
      <p:ext uri="{BB962C8B-B14F-4D97-AF65-F5344CB8AC3E}">
        <p14:creationId xmlns:p14="http://schemas.microsoft.com/office/powerpoint/2010/main" val="34188276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校验和</a:t>
            </a:r>
          </a:p>
        </p:txBody>
      </p:sp>
      <p:sp>
        <p:nvSpPr>
          <p:cNvPr id="3" name="内容占位符 2"/>
          <p:cNvSpPr>
            <a:spLocks noGrp="1"/>
          </p:cNvSpPr>
          <p:nvPr>
            <p:ph idx="1"/>
          </p:nvPr>
        </p:nvSpPr>
        <p:spPr/>
        <p:txBody>
          <a:bodyPr>
            <a:normAutofit/>
          </a:bodyPr>
          <a:lstStyle/>
          <a:p>
            <a:r>
              <a:rPr lang="zh-CN" altLang="en-US" sz="2400" dirty="0"/>
              <a:t>在文件创立时，每个数据块都产生校验和</a:t>
            </a:r>
          </a:p>
          <a:p>
            <a:r>
              <a:rPr lang="zh-CN" altLang="en-US" sz="2400" dirty="0" smtClean="0"/>
              <a:t>校验和</a:t>
            </a:r>
            <a:r>
              <a:rPr lang="zh-CN" altLang="en-US" sz="2400" dirty="0"/>
              <a:t>会作为单独一个隐藏文件保存在命名空间下</a:t>
            </a:r>
          </a:p>
          <a:p>
            <a:r>
              <a:rPr lang="zh-CN" altLang="en-US" sz="2400" dirty="0" smtClean="0"/>
              <a:t>客户端</a:t>
            </a:r>
            <a:r>
              <a:rPr lang="zh-CN" altLang="en-US" sz="2400" dirty="0"/>
              <a:t>获取数据时可以检查校验和是否相同，从而发现数据块是否损坏</a:t>
            </a:r>
          </a:p>
          <a:p>
            <a:r>
              <a:rPr lang="zh-CN" altLang="en-US" sz="2400" dirty="0" smtClean="0"/>
              <a:t>如果</a:t>
            </a:r>
            <a:r>
              <a:rPr lang="zh-CN" altLang="en-US" sz="2400" dirty="0"/>
              <a:t>正在读取的数据块损坏，则可以继续读取其它副本</a:t>
            </a:r>
          </a:p>
        </p:txBody>
      </p:sp>
      <p:pic>
        <p:nvPicPr>
          <p:cNvPr id="4" name="图片 3"/>
          <p:cNvPicPr>
            <a:picLocks noChangeAspect="1"/>
          </p:cNvPicPr>
          <p:nvPr/>
        </p:nvPicPr>
        <p:blipFill>
          <a:blip r:embed="rId2"/>
          <a:stretch>
            <a:fillRect/>
          </a:stretch>
        </p:blipFill>
        <p:spPr>
          <a:xfrm>
            <a:off x="841108" y="4686015"/>
            <a:ext cx="7724775" cy="952500"/>
          </a:xfrm>
          <a:prstGeom prst="rect">
            <a:avLst/>
          </a:prstGeom>
        </p:spPr>
      </p:pic>
    </p:spTree>
    <p:extLst>
      <p:ext uri="{BB962C8B-B14F-4D97-AF65-F5344CB8AC3E}">
        <p14:creationId xmlns:p14="http://schemas.microsoft.com/office/powerpoint/2010/main" val="13795896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回收站</a:t>
            </a:r>
          </a:p>
        </p:txBody>
      </p:sp>
      <p:sp>
        <p:nvSpPr>
          <p:cNvPr id="3" name="内容占位符 2"/>
          <p:cNvSpPr>
            <a:spLocks noGrp="1"/>
          </p:cNvSpPr>
          <p:nvPr>
            <p:ph idx="1"/>
          </p:nvPr>
        </p:nvSpPr>
        <p:spPr/>
        <p:txBody>
          <a:bodyPr>
            <a:normAutofit/>
          </a:bodyPr>
          <a:lstStyle/>
          <a:p>
            <a:r>
              <a:rPr lang="zh-CN" altLang="en-US" sz="3600" dirty="0"/>
              <a:t>删除文件时，其实是放入回收站</a:t>
            </a:r>
            <a:r>
              <a:rPr lang="en-US" altLang="zh-CN" sz="3600" dirty="0"/>
              <a:t>/trash</a:t>
            </a:r>
          </a:p>
          <a:p>
            <a:r>
              <a:rPr lang="zh-CN" altLang="en-US" sz="3600" dirty="0" smtClean="0"/>
              <a:t>回收站</a:t>
            </a:r>
            <a:r>
              <a:rPr lang="zh-CN" altLang="en-US" sz="3600" dirty="0"/>
              <a:t>里的文件可以快速恢复</a:t>
            </a:r>
          </a:p>
          <a:p>
            <a:r>
              <a:rPr lang="zh-CN" altLang="en-US" sz="3600" dirty="0" smtClean="0"/>
              <a:t>可以</a:t>
            </a:r>
            <a:r>
              <a:rPr lang="zh-CN" altLang="en-US" sz="3600" dirty="0"/>
              <a:t>设置一个时间阈值，当回收站里文件的存放时间超过这个阈值，就被彻底删除</a:t>
            </a:r>
            <a:r>
              <a:rPr lang="zh-CN" altLang="en-US" sz="3600" dirty="0" smtClean="0"/>
              <a:t>，并且</a:t>
            </a:r>
            <a:r>
              <a:rPr lang="zh-CN" altLang="en-US" sz="3600" dirty="0"/>
              <a:t>释放占用的数据块</a:t>
            </a:r>
          </a:p>
        </p:txBody>
      </p:sp>
    </p:spTree>
    <p:extLst>
      <p:ext uri="{BB962C8B-B14F-4D97-AF65-F5344CB8AC3E}">
        <p14:creationId xmlns:p14="http://schemas.microsoft.com/office/powerpoint/2010/main" val="3045570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元数据保护</a:t>
            </a:r>
          </a:p>
        </p:txBody>
      </p:sp>
      <p:sp>
        <p:nvSpPr>
          <p:cNvPr id="3" name="内容占位符 2"/>
          <p:cNvSpPr>
            <a:spLocks noGrp="1"/>
          </p:cNvSpPr>
          <p:nvPr>
            <p:ph idx="1"/>
          </p:nvPr>
        </p:nvSpPr>
        <p:spPr/>
        <p:txBody>
          <a:bodyPr>
            <a:normAutofit/>
          </a:bodyPr>
          <a:lstStyle/>
          <a:p>
            <a:r>
              <a:rPr lang="zh-CN" altLang="en-US" sz="3200" dirty="0"/>
              <a:t>映像文件刚和事务日志是</a:t>
            </a:r>
            <a:r>
              <a:rPr lang="en-US" altLang="zh-CN" sz="3200" dirty="0" err="1"/>
              <a:t>Namenode</a:t>
            </a:r>
            <a:r>
              <a:rPr lang="zh-CN" altLang="en-US" sz="3200" dirty="0"/>
              <a:t>的核心数据。可以配置为拥有多个副本</a:t>
            </a:r>
          </a:p>
          <a:p>
            <a:r>
              <a:rPr lang="zh-CN" altLang="en-US" sz="3200" dirty="0" smtClean="0"/>
              <a:t>副本</a:t>
            </a:r>
            <a:r>
              <a:rPr lang="zh-CN" altLang="en-US" sz="3200" dirty="0"/>
              <a:t>会降低</a:t>
            </a:r>
            <a:r>
              <a:rPr lang="en-US" altLang="zh-CN" sz="3200" dirty="0" err="1"/>
              <a:t>Namenode</a:t>
            </a:r>
            <a:r>
              <a:rPr lang="zh-CN" altLang="en-US" sz="3200" dirty="0"/>
              <a:t>的处理速度，但增加安全性</a:t>
            </a:r>
          </a:p>
          <a:p>
            <a:r>
              <a:rPr lang="zh-CN" altLang="en-US" sz="3200" dirty="0" smtClean="0"/>
              <a:t> </a:t>
            </a:r>
            <a:r>
              <a:rPr lang="en-US" altLang="zh-CN" sz="3200" dirty="0" err="1"/>
              <a:t>Namenode</a:t>
            </a:r>
            <a:r>
              <a:rPr lang="zh-CN" altLang="en-US" sz="3200" dirty="0"/>
              <a:t>依然是单点，如果发生故障要手工切换</a:t>
            </a:r>
          </a:p>
        </p:txBody>
      </p:sp>
    </p:spTree>
    <p:extLst>
      <p:ext uri="{BB962C8B-B14F-4D97-AF65-F5344CB8AC3E}">
        <p14:creationId xmlns:p14="http://schemas.microsoft.com/office/powerpoint/2010/main" val="24628861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快照</a:t>
            </a:r>
          </a:p>
        </p:txBody>
      </p:sp>
      <p:sp>
        <p:nvSpPr>
          <p:cNvPr id="3" name="内容占位符 2"/>
          <p:cNvSpPr>
            <a:spLocks noGrp="1"/>
          </p:cNvSpPr>
          <p:nvPr>
            <p:ph idx="1"/>
          </p:nvPr>
        </p:nvSpPr>
        <p:spPr/>
        <p:txBody>
          <a:bodyPr>
            <a:normAutofit/>
          </a:bodyPr>
          <a:lstStyle/>
          <a:p>
            <a:r>
              <a:rPr lang="zh-CN" altLang="en-US" sz="3600" dirty="0"/>
              <a:t>支持存储某个时间点的映像，需要时可以使数据重返这个时间点的</a:t>
            </a:r>
            <a:r>
              <a:rPr lang="zh-CN" altLang="en-US" sz="3600" dirty="0" smtClean="0"/>
              <a:t>状态</a:t>
            </a:r>
            <a:endParaRPr lang="en-US" altLang="zh-CN" sz="3600" dirty="0" smtClean="0"/>
          </a:p>
          <a:p>
            <a:r>
              <a:rPr lang="en-US" altLang="zh-CN" sz="3600" dirty="0" err="1"/>
              <a:t>hdfs</a:t>
            </a:r>
            <a:r>
              <a:rPr lang="en-US" altLang="zh-CN" sz="3600" dirty="0"/>
              <a:t> </a:t>
            </a:r>
            <a:r>
              <a:rPr lang="en-US" altLang="zh-CN" sz="3600" dirty="0" err="1"/>
              <a:t>dfs</a:t>
            </a:r>
            <a:r>
              <a:rPr lang="en-US" altLang="zh-CN" sz="3600" dirty="0"/>
              <a:t> -</a:t>
            </a:r>
            <a:r>
              <a:rPr lang="en-US" altLang="zh-CN" sz="3600" dirty="0" err="1"/>
              <a:t>createSnapshot</a:t>
            </a:r>
            <a:r>
              <a:rPr lang="en-US" altLang="zh-CN" sz="3600" dirty="0"/>
              <a:t> &lt;path&gt; [&lt;</a:t>
            </a:r>
            <a:r>
              <a:rPr lang="en-US" altLang="zh-CN" sz="3600" dirty="0" err="1"/>
              <a:t>snapshotName</a:t>
            </a:r>
            <a:r>
              <a:rPr lang="en-US" altLang="zh-CN" sz="3600" dirty="0"/>
              <a:t>&gt;]</a:t>
            </a:r>
            <a:endParaRPr lang="zh-CN" altLang="en-US" sz="3600" dirty="0"/>
          </a:p>
        </p:txBody>
      </p:sp>
    </p:spTree>
    <p:extLst>
      <p:ext uri="{BB962C8B-B14F-4D97-AF65-F5344CB8AC3E}">
        <p14:creationId xmlns:p14="http://schemas.microsoft.com/office/powerpoint/2010/main" val="21105916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Hadoop</a:t>
            </a:r>
            <a:r>
              <a:rPr lang="zh-CN" altLang="zh-CN" dirty="0"/>
              <a:t>节点的</a:t>
            </a:r>
            <a:r>
              <a:rPr lang="en-US" altLang="zh-CN" dirty="0"/>
              <a:t>Linux</a:t>
            </a:r>
            <a:r>
              <a:rPr lang="zh-CN" altLang="zh-CN" dirty="0"/>
              <a:t>操作系统设置</a:t>
            </a:r>
            <a:endParaRPr lang="zh-CN" altLang="en-US" dirty="0"/>
          </a:p>
        </p:txBody>
      </p:sp>
      <p:sp>
        <p:nvSpPr>
          <p:cNvPr id="3" name="内容占位符 2"/>
          <p:cNvSpPr>
            <a:spLocks noGrp="1"/>
          </p:cNvSpPr>
          <p:nvPr>
            <p:ph sz="half" idx="1"/>
          </p:nvPr>
        </p:nvSpPr>
        <p:spPr/>
        <p:txBody>
          <a:bodyPr/>
          <a:lstStyle/>
          <a:p>
            <a:r>
              <a:rPr lang="zh-CN" altLang="zh-CN" b="1" dirty="0"/>
              <a:t>文件描述符的</a:t>
            </a:r>
            <a:r>
              <a:rPr lang="zh-CN" altLang="zh-CN" b="1" dirty="0" smtClean="0"/>
              <a:t>设置</a:t>
            </a:r>
            <a:endParaRPr lang="en-US" altLang="zh-CN" b="1" dirty="0" smtClean="0"/>
          </a:p>
          <a:p>
            <a:pPr marL="0" indent="0">
              <a:buNone/>
            </a:pPr>
            <a:r>
              <a:rPr lang="zh-CN" altLang="zh-CN" dirty="0"/>
              <a:t>在</a:t>
            </a:r>
            <a:r>
              <a:rPr lang="en-US" altLang="zh-CN" dirty="0"/>
              <a:t>/</a:t>
            </a:r>
            <a:r>
              <a:rPr lang="en-US" altLang="zh-CN" dirty="0" err="1"/>
              <a:t>etc</a:t>
            </a:r>
            <a:r>
              <a:rPr lang="en-US" altLang="zh-CN" dirty="0"/>
              <a:t>/security/</a:t>
            </a:r>
            <a:r>
              <a:rPr lang="en-US" altLang="zh-CN" dirty="0" err="1"/>
              <a:t>limits.conf</a:t>
            </a:r>
            <a:r>
              <a:rPr lang="zh-CN" altLang="zh-CN" dirty="0"/>
              <a:t>下添加如下记录。</a:t>
            </a:r>
          </a:p>
          <a:p>
            <a:pPr marL="0" indent="0">
              <a:buNone/>
            </a:pPr>
            <a:r>
              <a:rPr lang="en-US" altLang="zh-CN" dirty="0"/>
              <a:t>root	soft	</a:t>
            </a:r>
            <a:r>
              <a:rPr lang="en-US" altLang="zh-CN" dirty="0" err="1"/>
              <a:t>nofile</a:t>
            </a:r>
            <a:r>
              <a:rPr lang="en-US" altLang="zh-CN" dirty="0"/>
              <a:t>	65536</a:t>
            </a:r>
            <a:endParaRPr lang="zh-CN" altLang="zh-CN" dirty="0"/>
          </a:p>
          <a:p>
            <a:pPr marL="0" indent="0">
              <a:buNone/>
            </a:pPr>
            <a:r>
              <a:rPr lang="en-US" altLang="zh-CN" dirty="0"/>
              <a:t>root	hard	</a:t>
            </a:r>
            <a:r>
              <a:rPr lang="en-US" altLang="zh-CN" dirty="0" err="1"/>
              <a:t>nofile</a:t>
            </a:r>
            <a:r>
              <a:rPr lang="en-US" altLang="zh-CN" dirty="0"/>
              <a:t>	65536</a:t>
            </a:r>
            <a:endParaRPr lang="zh-CN" altLang="zh-CN" dirty="0"/>
          </a:p>
          <a:p>
            <a:pPr marL="0" indent="0">
              <a:buNone/>
            </a:pPr>
            <a:r>
              <a:rPr lang="en-US" altLang="zh-CN" dirty="0"/>
              <a:t>*	soft	</a:t>
            </a:r>
            <a:r>
              <a:rPr lang="en-US" altLang="zh-CN" dirty="0" err="1"/>
              <a:t>nofile</a:t>
            </a:r>
            <a:r>
              <a:rPr lang="en-US" altLang="zh-CN" dirty="0"/>
              <a:t>	65536</a:t>
            </a:r>
            <a:endParaRPr lang="zh-CN" altLang="zh-CN" dirty="0"/>
          </a:p>
          <a:p>
            <a:pPr marL="0" indent="0">
              <a:buNone/>
            </a:pPr>
            <a:r>
              <a:rPr lang="en-US" altLang="zh-CN" dirty="0"/>
              <a:t>*	hard	</a:t>
            </a:r>
            <a:r>
              <a:rPr lang="en-US" altLang="zh-CN" dirty="0" err="1"/>
              <a:t>nofile</a:t>
            </a:r>
            <a:r>
              <a:rPr lang="en-US" altLang="zh-CN" dirty="0"/>
              <a:t>	65536</a:t>
            </a:r>
            <a:endParaRPr lang="zh-CN" altLang="zh-CN" dirty="0"/>
          </a:p>
          <a:p>
            <a:endParaRPr lang="zh-CN" altLang="zh-CN" b="1" dirty="0"/>
          </a:p>
          <a:p>
            <a:pPr marL="0" indent="0">
              <a:buNone/>
            </a:pPr>
            <a:endParaRPr lang="zh-CN" altLang="en-US" dirty="0"/>
          </a:p>
        </p:txBody>
      </p:sp>
      <p:sp>
        <p:nvSpPr>
          <p:cNvPr id="4" name="内容占位符 3"/>
          <p:cNvSpPr>
            <a:spLocks noGrp="1"/>
          </p:cNvSpPr>
          <p:nvPr>
            <p:ph sz="half" idx="2"/>
          </p:nvPr>
        </p:nvSpPr>
        <p:spPr/>
        <p:txBody>
          <a:bodyPr/>
          <a:lstStyle/>
          <a:p>
            <a:r>
              <a:rPr lang="zh-CN" altLang="zh-CN" b="1" dirty="0"/>
              <a:t>内核的参数设置</a:t>
            </a:r>
          </a:p>
          <a:p>
            <a:pPr marL="0" indent="0">
              <a:buNone/>
            </a:pPr>
            <a:r>
              <a:rPr lang="en-US" altLang="zh-CN" dirty="0" err="1"/>
              <a:t>kernel.panic</a:t>
            </a:r>
            <a:r>
              <a:rPr lang="en-US" altLang="zh-CN" dirty="0" smtClean="0"/>
              <a:t>*</a:t>
            </a:r>
          </a:p>
          <a:p>
            <a:pPr marL="0" indent="0">
              <a:buNone/>
            </a:pPr>
            <a:r>
              <a:rPr lang="en-US" altLang="zh-CN" dirty="0" err="1" smtClean="0"/>
              <a:t>vm.swappines</a:t>
            </a:r>
            <a:endParaRPr lang="en-US" altLang="zh-CN" dirty="0" smtClean="0"/>
          </a:p>
          <a:p>
            <a:pPr marL="0" indent="0">
              <a:buNone/>
            </a:pPr>
            <a:r>
              <a:rPr lang="en-US" altLang="zh-CN" dirty="0"/>
              <a:t>net.*</a:t>
            </a:r>
            <a:endParaRPr lang="zh-CN" altLang="en-US" dirty="0"/>
          </a:p>
        </p:txBody>
      </p:sp>
    </p:spTree>
    <p:extLst>
      <p:ext uri="{BB962C8B-B14F-4D97-AF65-F5344CB8AC3E}">
        <p14:creationId xmlns:p14="http://schemas.microsoft.com/office/powerpoint/2010/main" val="37602509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Hadoop</a:t>
            </a:r>
            <a:r>
              <a:rPr lang="zh-CN" altLang="en-US" dirty="0" smtClean="0"/>
              <a:t>与虚拟化</a:t>
            </a:r>
            <a:endParaRPr lang="zh-CN" altLang="en-US" dirty="0"/>
          </a:p>
        </p:txBody>
      </p:sp>
      <p:sp>
        <p:nvSpPr>
          <p:cNvPr id="3" name="内容占位符 2"/>
          <p:cNvSpPr>
            <a:spLocks noGrp="1"/>
          </p:cNvSpPr>
          <p:nvPr>
            <p:ph idx="1"/>
          </p:nvPr>
        </p:nvSpPr>
        <p:spPr/>
        <p:txBody>
          <a:bodyPr>
            <a:normAutofit/>
          </a:bodyPr>
          <a:lstStyle/>
          <a:p>
            <a:r>
              <a:rPr lang="en-US" altLang="zh-CN" sz="2800" dirty="0"/>
              <a:t>Hadoop</a:t>
            </a:r>
            <a:r>
              <a:rPr lang="zh-CN" altLang="en-US" sz="2800" dirty="0"/>
              <a:t>和其他消耗不同类型资源的应用一起部署共享数据中心可以提高总体资源</a:t>
            </a:r>
            <a:r>
              <a:rPr lang="zh-CN" altLang="en-US" sz="2800" dirty="0" smtClean="0"/>
              <a:t>利用率</a:t>
            </a:r>
            <a:endParaRPr lang="en-US" altLang="zh-CN" sz="2800" dirty="0"/>
          </a:p>
          <a:p>
            <a:r>
              <a:rPr lang="zh-CN" altLang="en-US" sz="2800" dirty="0"/>
              <a:t>灵活的虚拟机操作使得用户可以动态的根据数据中心资源创建、扩展自己的</a:t>
            </a:r>
            <a:r>
              <a:rPr lang="en-US" altLang="zh-CN" sz="2800" dirty="0"/>
              <a:t>Hadoop</a:t>
            </a:r>
            <a:r>
              <a:rPr lang="zh-CN" altLang="en-US" sz="2800" dirty="0"/>
              <a:t>集群，也可以缩小当前集群、释放资源支持其他</a:t>
            </a:r>
            <a:r>
              <a:rPr lang="zh-CN" altLang="en-US" sz="2800" dirty="0" smtClean="0"/>
              <a:t>应用</a:t>
            </a:r>
            <a:endParaRPr lang="en-US" altLang="zh-CN" sz="2800" dirty="0" smtClean="0"/>
          </a:p>
          <a:p>
            <a:r>
              <a:rPr lang="zh-CN" altLang="en-US" sz="2800" dirty="0"/>
              <a:t>通过与虚拟化架构提供的</a:t>
            </a:r>
            <a:r>
              <a:rPr lang="en-US" altLang="zh-CN" sz="2800" dirty="0" smtClean="0"/>
              <a:t>HA</a:t>
            </a:r>
            <a:r>
              <a:rPr lang="zh-CN" altLang="en-US" sz="2800" dirty="0" smtClean="0"/>
              <a:t>集成</a:t>
            </a:r>
            <a:r>
              <a:rPr lang="zh-CN" altLang="en-US" sz="2800" dirty="0"/>
              <a:t>，避免了传统</a:t>
            </a:r>
            <a:r>
              <a:rPr lang="en-US" altLang="zh-CN" sz="2800" dirty="0"/>
              <a:t>Hadoop</a:t>
            </a:r>
            <a:r>
              <a:rPr lang="zh-CN" altLang="en-US" sz="2800" dirty="0"/>
              <a:t>集群中的单点失败，再加之</a:t>
            </a:r>
            <a:r>
              <a:rPr lang="en-US" altLang="zh-CN" sz="2800" dirty="0"/>
              <a:t>Hadoop</a:t>
            </a:r>
            <a:r>
              <a:rPr lang="zh-CN" altLang="en-US" sz="2800" dirty="0"/>
              <a:t>本身的数据可靠性，为企业大数据应用提供了可靠保证</a:t>
            </a:r>
          </a:p>
        </p:txBody>
      </p:sp>
    </p:spTree>
    <p:extLst>
      <p:ext uri="{BB962C8B-B14F-4D97-AF65-F5344CB8AC3E}">
        <p14:creationId xmlns:p14="http://schemas.microsoft.com/office/powerpoint/2010/main" val="158003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85" y="459658"/>
            <a:ext cx="9757544" cy="5793542"/>
          </a:xfrm>
          <a:prstGeom prst="rect">
            <a:avLst/>
          </a:prstGeom>
        </p:spPr>
      </p:pic>
    </p:spTree>
    <p:extLst>
      <p:ext uri="{BB962C8B-B14F-4D97-AF65-F5344CB8AC3E}">
        <p14:creationId xmlns:p14="http://schemas.microsoft.com/office/powerpoint/2010/main" val="39559091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801" y="0"/>
            <a:ext cx="11407254" cy="6858000"/>
          </a:xfrm>
          <a:prstGeom prst="rect">
            <a:avLst/>
          </a:prstGeom>
        </p:spPr>
      </p:pic>
    </p:spTree>
    <p:extLst>
      <p:ext uri="{BB962C8B-B14F-4D97-AF65-F5344CB8AC3E}">
        <p14:creationId xmlns:p14="http://schemas.microsoft.com/office/powerpoint/2010/main" val="550797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Hadoop</a:t>
            </a:r>
            <a:r>
              <a:rPr lang="zh-CN" altLang="en-US" dirty="0" smtClean="0"/>
              <a:t>的体系结构</a:t>
            </a:r>
            <a:endParaRPr lang="zh-CN" altLang="en-US" dirty="0"/>
          </a:p>
        </p:txBody>
      </p:sp>
      <p:graphicFrame>
        <p:nvGraphicFramePr>
          <p:cNvPr id="6" name="图示 5"/>
          <p:cNvGraphicFramePr/>
          <p:nvPr>
            <p:extLst>
              <p:ext uri="{D42A27DB-BD31-4B8C-83A1-F6EECF244321}">
                <p14:modId xmlns:p14="http://schemas.microsoft.com/office/powerpoint/2010/main" val="2270988588"/>
              </p:ext>
            </p:extLst>
          </p:nvPr>
        </p:nvGraphicFramePr>
        <p:xfrm>
          <a:off x="994770"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49899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56" y="464422"/>
            <a:ext cx="9757544" cy="5784013"/>
          </a:xfrm>
          <a:prstGeom prst="rect">
            <a:avLst/>
          </a:prstGeom>
        </p:spPr>
      </p:pic>
    </p:spTree>
    <p:extLst>
      <p:ext uri="{BB962C8B-B14F-4D97-AF65-F5344CB8AC3E}">
        <p14:creationId xmlns:p14="http://schemas.microsoft.com/office/powerpoint/2010/main" val="29251830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Hadoop</a:t>
            </a:r>
            <a:r>
              <a:rPr lang="zh-CN" altLang="en-US" dirty="0" smtClean="0"/>
              <a:t>与</a:t>
            </a:r>
            <a:r>
              <a:rPr lang="en-US" altLang="zh-CN" dirty="0" err="1" smtClean="0"/>
              <a:t>Docker</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3655" y="3084512"/>
            <a:ext cx="7637390" cy="3500470"/>
          </a:xfr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699" y="21157"/>
            <a:ext cx="5982773" cy="3063355"/>
          </a:xfrm>
          <a:prstGeom prst="rect">
            <a:avLst/>
          </a:prstGeom>
        </p:spPr>
      </p:pic>
    </p:spTree>
    <p:extLst>
      <p:ext uri="{BB962C8B-B14F-4D97-AF65-F5344CB8AC3E}">
        <p14:creationId xmlns:p14="http://schemas.microsoft.com/office/powerpoint/2010/main" val="37391508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Docker</a:t>
            </a:r>
            <a:r>
              <a:rPr lang="zh-CN" altLang="en-US" dirty="0" smtClean="0"/>
              <a:t>中运行</a:t>
            </a:r>
            <a:r>
              <a:rPr lang="en-US" altLang="zh-CN" dirty="0" smtClean="0"/>
              <a:t>Hadoop</a:t>
            </a:r>
            <a:r>
              <a:rPr lang="zh-CN" altLang="en-US" dirty="0" smtClean="0"/>
              <a:t>的优势</a:t>
            </a:r>
            <a:endParaRPr lang="zh-CN" altLang="en-US" dirty="0"/>
          </a:p>
        </p:txBody>
      </p:sp>
      <p:sp>
        <p:nvSpPr>
          <p:cNvPr id="3" name="内容占位符 2"/>
          <p:cNvSpPr>
            <a:spLocks noGrp="1"/>
          </p:cNvSpPr>
          <p:nvPr>
            <p:ph idx="1"/>
          </p:nvPr>
        </p:nvSpPr>
        <p:spPr/>
        <p:txBody>
          <a:bodyPr>
            <a:normAutofit/>
          </a:bodyPr>
          <a:lstStyle/>
          <a:p>
            <a:r>
              <a:rPr lang="zh-CN" altLang="zh-CN" sz="3200" dirty="0"/>
              <a:t>软件依赖和配置的</a:t>
            </a:r>
            <a:r>
              <a:rPr lang="zh-CN" altLang="zh-CN" sz="3200" dirty="0" smtClean="0"/>
              <a:t>隔离</a:t>
            </a:r>
            <a:endParaRPr lang="en-US" altLang="zh-CN" sz="3200" dirty="0" smtClean="0"/>
          </a:p>
          <a:p>
            <a:r>
              <a:rPr lang="zh-CN" altLang="zh-CN" sz="3200" dirty="0" smtClean="0"/>
              <a:t>安全性</a:t>
            </a:r>
            <a:endParaRPr lang="en-US" altLang="zh-CN" sz="3200" dirty="0" smtClean="0"/>
          </a:p>
          <a:p>
            <a:r>
              <a:rPr lang="zh-CN" altLang="zh-CN" sz="3200" dirty="0"/>
              <a:t>性能</a:t>
            </a:r>
            <a:r>
              <a:rPr lang="zh-CN" altLang="zh-CN" sz="3200" dirty="0" smtClean="0"/>
              <a:t>隔离</a:t>
            </a:r>
            <a:endParaRPr lang="en-US" altLang="zh-CN" sz="3200" dirty="0" smtClean="0"/>
          </a:p>
          <a:p>
            <a:r>
              <a:rPr lang="zh-CN" altLang="zh-CN" sz="3200" dirty="0" smtClean="0"/>
              <a:t>一致性</a:t>
            </a:r>
            <a:endParaRPr lang="en-US" altLang="zh-CN" sz="3200" dirty="0" smtClean="0"/>
          </a:p>
          <a:p>
            <a:r>
              <a:rPr lang="zh-CN" altLang="zh-CN" sz="3200" dirty="0"/>
              <a:t>快速</a:t>
            </a:r>
            <a:r>
              <a:rPr lang="zh-CN" altLang="zh-CN" sz="3200" dirty="0" smtClean="0"/>
              <a:t>部署</a:t>
            </a:r>
            <a:endParaRPr lang="en-US" altLang="zh-CN" sz="3200" dirty="0" smtClean="0"/>
          </a:p>
          <a:p>
            <a:r>
              <a:rPr lang="zh-CN" altLang="zh-CN" sz="3200" dirty="0"/>
              <a:t>可编程</a:t>
            </a:r>
            <a:endParaRPr lang="zh-CN" altLang="en-US" sz="3200" dirty="0"/>
          </a:p>
        </p:txBody>
      </p:sp>
    </p:spTree>
    <p:extLst>
      <p:ext uri="{BB962C8B-B14F-4D97-AF65-F5344CB8AC3E}">
        <p14:creationId xmlns:p14="http://schemas.microsoft.com/office/powerpoint/2010/main" val="2796969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金融大数据的四步走</a:t>
            </a:r>
            <a:endParaRPr lang="zh-CN" altLang="en-US" dirty="0"/>
          </a:p>
        </p:txBody>
      </p:sp>
      <p:sp>
        <p:nvSpPr>
          <p:cNvPr id="3" name="内容占位符 2"/>
          <p:cNvSpPr>
            <a:spLocks noGrp="1"/>
          </p:cNvSpPr>
          <p:nvPr>
            <p:ph idx="1"/>
          </p:nvPr>
        </p:nvSpPr>
        <p:spPr/>
        <p:txBody>
          <a:bodyPr>
            <a:normAutofit/>
          </a:bodyPr>
          <a:lstStyle/>
          <a:p>
            <a:r>
              <a:rPr lang="zh-CN" altLang="en-US" sz="4000" dirty="0"/>
              <a:t>第一阶段是基于数据</a:t>
            </a:r>
            <a:r>
              <a:rPr lang="zh-CN" altLang="en-US" sz="4000" dirty="0" smtClean="0"/>
              <a:t>存储</a:t>
            </a:r>
            <a:endParaRPr lang="en-US" altLang="zh-CN" sz="4000" dirty="0" smtClean="0"/>
          </a:p>
          <a:p>
            <a:r>
              <a:rPr lang="zh-CN" altLang="en-US" sz="4000" dirty="0"/>
              <a:t>第二阶段是分布式</a:t>
            </a:r>
            <a:r>
              <a:rPr lang="zh-CN" altLang="en-US" sz="4000" dirty="0" smtClean="0"/>
              <a:t>计算</a:t>
            </a:r>
            <a:endParaRPr lang="en-US" altLang="zh-CN" sz="4000" dirty="0" smtClean="0"/>
          </a:p>
          <a:p>
            <a:r>
              <a:rPr lang="zh-CN" altLang="en-US" sz="4000" dirty="0"/>
              <a:t>第三阶段是大数据挖掘与</a:t>
            </a:r>
            <a:r>
              <a:rPr lang="zh-CN" altLang="en-US" sz="4000" dirty="0" smtClean="0"/>
              <a:t>分析</a:t>
            </a:r>
            <a:endParaRPr lang="en-US" altLang="zh-CN" sz="4000" dirty="0" smtClean="0"/>
          </a:p>
          <a:p>
            <a:r>
              <a:rPr lang="zh-CN" altLang="en-US" sz="4000" dirty="0"/>
              <a:t>第四阶段是数据服务</a:t>
            </a:r>
          </a:p>
        </p:txBody>
      </p:sp>
    </p:spTree>
    <p:extLst>
      <p:ext uri="{BB962C8B-B14F-4D97-AF65-F5344CB8AC3E}">
        <p14:creationId xmlns:p14="http://schemas.microsoft.com/office/powerpoint/2010/main" val="165941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657224" y="467632"/>
            <a:ext cx="8696559" cy="5439681"/>
          </a:xfrm>
          <a:prstGeom prst="rect">
            <a:avLst/>
          </a:prstGeom>
        </p:spPr>
      </p:pic>
    </p:spTree>
    <p:extLst>
      <p:ext uri="{BB962C8B-B14F-4D97-AF65-F5344CB8AC3E}">
        <p14:creationId xmlns:p14="http://schemas.microsoft.com/office/powerpoint/2010/main" val="3357696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平面">
  <a:themeElements>
    <a:clrScheme name="平面">
      <a:dk1>
        <a:sysClr val="windowText" lastClr="000000"/>
      </a:dk1>
      <a:lt1>
        <a:sysClr val="window" lastClr="CCE8C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平面">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3053</TotalTime>
  <Words>2132</Words>
  <Application>Microsoft Office PowerPoint</Application>
  <PresentationFormat>宽屏</PresentationFormat>
  <Paragraphs>208</Paragraphs>
  <Slides>72</Slides>
  <Notes>13</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72</vt:i4>
      </vt:variant>
    </vt:vector>
  </HeadingPairs>
  <TitlesOfParts>
    <vt:vector size="83" baseType="lpstr">
      <vt:lpstr>方正姚体</vt:lpstr>
      <vt:lpstr>华文新魏</vt:lpstr>
      <vt:lpstr>华文中宋</vt:lpstr>
      <vt:lpstr>宋体</vt:lpstr>
      <vt:lpstr>Arial</vt:lpstr>
      <vt:lpstr>Calibri</vt:lpstr>
      <vt:lpstr>Times New Roman</vt:lpstr>
      <vt:lpstr>Trebuchet MS</vt:lpstr>
      <vt:lpstr>Wingdings 3</vt:lpstr>
      <vt:lpstr>平面</vt:lpstr>
      <vt:lpstr>Visio.Drawing.15</vt:lpstr>
      <vt:lpstr>HADOOP分布式文件系统</vt:lpstr>
      <vt:lpstr>信息时代带来数据的爆炸性增长</vt:lpstr>
      <vt:lpstr>云计算突飞猛进</vt:lpstr>
      <vt:lpstr>当大数据遇到Hadoop</vt:lpstr>
      <vt:lpstr>我的命名标准就是简短，容易发音和拼写，没有太多的意义，并且不会被用于别处。</vt:lpstr>
      <vt:lpstr>Hadoop的起源</vt:lpstr>
      <vt:lpstr>Hadoop的体系结构</vt:lpstr>
      <vt:lpstr>金融大数据的四步走</vt:lpstr>
      <vt:lpstr>PowerPoint 演示文稿</vt:lpstr>
      <vt:lpstr>规划一个Hadoop集群</vt:lpstr>
      <vt:lpstr>PowerPoint 演示文稿</vt:lpstr>
      <vt:lpstr>PowerPoint 演示文稿</vt:lpstr>
      <vt:lpstr>PowerPoint 演示文稿</vt:lpstr>
      <vt:lpstr>Hadoop的搭建方式</vt:lpstr>
      <vt:lpstr>单机模式</vt:lpstr>
      <vt:lpstr>伪分布方式</vt:lpstr>
      <vt:lpstr>Hadoop实验环境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Windows上安装Hadoop</vt:lpstr>
      <vt:lpstr>PowerPoint 演示文稿</vt:lpstr>
      <vt:lpstr>HDFS——Hadoop分布式文件系统</vt:lpstr>
      <vt:lpstr>文件系统的要求</vt:lpstr>
      <vt:lpstr>文件系统的实现</vt:lpstr>
      <vt:lpstr>Linux文件系统</vt:lpstr>
      <vt:lpstr>PowerPoint 演示文稿</vt:lpstr>
      <vt:lpstr>PowerPoint 演示文稿</vt:lpstr>
      <vt:lpstr>分布式文件系统的特性</vt:lpstr>
      <vt:lpstr>HDFS设计基础与目标</vt:lpstr>
      <vt:lpstr>HDFS主要特性</vt:lpstr>
      <vt:lpstr>PowerPoint 演示文稿</vt:lpstr>
      <vt:lpstr>名字节点</vt:lpstr>
      <vt:lpstr>第二名字节点</vt:lpstr>
      <vt:lpstr>数据节点</vt:lpstr>
      <vt:lpstr>读取数据流程</vt:lpstr>
      <vt:lpstr>PowerPoint 演示文稿</vt:lpstr>
      <vt:lpstr>Spark与Hadoop</vt:lpstr>
      <vt:lpstr>通过WEB了解Hadoop的活动</vt:lpstr>
      <vt:lpstr>PowerPoint 演示文稿</vt:lpstr>
      <vt:lpstr>PowerPoint 演示文稿</vt:lpstr>
      <vt:lpstr>冗余副本策略</vt:lpstr>
      <vt:lpstr>机架策略</vt:lpstr>
      <vt:lpstr>心跳机制</vt:lpstr>
      <vt:lpstr>NameNode联盟</vt:lpstr>
      <vt:lpstr>安全模式</vt:lpstr>
      <vt:lpstr>校验和</vt:lpstr>
      <vt:lpstr>回收站</vt:lpstr>
      <vt:lpstr>元数据保护</vt:lpstr>
      <vt:lpstr>快照</vt:lpstr>
      <vt:lpstr>Hadoop节点的Linux操作系统设置</vt:lpstr>
      <vt:lpstr>Hadoop与虚拟化</vt:lpstr>
      <vt:lpstr>PowerPoint 演示文稿</vt:lpstr>
      <vt:lpstr>PowerPoint 演示文稿</vt:lpstr>
      <vt:lpstr>PowerPoint 演示文稿</vt:lpstr>
      <vt:lpstr>Hadoop与Docker</vt:lpstr>
      <vt:lpstr>Docker中运行Hadoop的优势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njuptgggzs@gmail.com</dc:creator>
  <cp:lastModifiedBy>njuptgggzs@gmail.com</cp:lastModifiedBy>
  <cp:revision>194</cp:revision>
  <dcterms:created xsi:type="dcterms:W3CDTF">2014-11-12T12:05:58Z</dcterms:created>
  <dcterms:modified xsi:type="dcterms:W3CDTF">2014-11-19T03:12:29Z</dcterms:modified>
</cp:coreProperties>
</file>